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1"/>
  </p:notesMasterIdLst>
  <p:handoutMasterIdLst>
    <p:handoutMasterId r:id="rId62"/>
  </p:handoutMasterIdLst>
  <p:sldIdLst>
    <p:sldId id="256" r:id="rId2"/>
    <p:sldId id="306" r:id="rId3"/>
    <p:sldId id="258" r:id="rId4"/>
    <p:sldId id="259" r:id="rId5"/>
    <p:sldId id="329" r:id="rId6"/>
    <p:sldId id="335" r:id="rId7"/>
    <p:sldId id="260" r:id="rId8"/>
    <p:sldId id="314" r:id="rId9"/>
    <p:sldId id="315" r:id="rId10"/>
    <p:sldId id="316" r:id="rId11"/>
    <p:sldId id="278" r:id="rId12"/>
    <p:sldId id="279" r:id="rId13"/>
    <p:sldId id="280" r:id="rId14"/>
    <p:sldId id="261" r:id="rId15"/>
    <p:sldId id="262" r:id="rId16"/>
    <p:sldId id="328" r:id="rId17"/>
    <p:sldId id="263" r:id="rId18"/>
    <p:sldId id="264" r:id="rId19"/>
    <p:sldId id="265" r:id="rId20"/>
    <p:sldId id="321" r:id="rId21"/>
    <p:sldId id="322" r:id="rId22"/>
    <p:sldId id="266" r:id="rId23"/>
    <p:sldId id="267" r:id="rId24"/>
    <p:sldId id="333" r:id="rId25"/>
    <p:sldId id="268" r:id="rId26"/>
    <p:sldId id="326" r:id="rId27"/>
    <p:sldId id="327" r:id="rId28"/>
    <p:sldId id="319" r:id="rId29"/>
    <p:sldId id="269" r:id="rId30"/>
    <p:sldId id="270" r:id="rId31"/>
    <p:sldId id="271" r:id="rId32"/>
    <p:sldId id="272" r:id="rId33"/>
    <p:sldId id="273" r:id="rId34"/>
    <p:sldId id="274" r:id="rId35"/>
    <p:sldId id="277" r:id="rId36"/>
    <p:sldId id="282" r:id="rId37"/>
    <p:sldId id="283" r:id="rId38"/>
    <p:sldId id="307" r:id="rId39"/>
    <p:sldId id="284" r:id="rId40"/>
    <p:sldId id="285" r:id="rId41"/>
    <p:sldId id="286" r:id="rId42"/>
    <p:sldId id="290" r:id="rId43"/>
    <p:sldId id="291" r:id="rId44"/>
    <p:sldId id="330" r:id="rId45"/>
    <p:sldId id="331" r:id="rId46"/>
    <p:sldId id="292" r:id="rId47"/>
    <p:sldId id="309" r:id="rId48"/>
    <p:sldId id="310" r:id="rId49"/>
    <p:sldId id="332" r:id="rId50"/>
    <p:sldId id="296" r:id="rId51"/>
    <p:sldId id="311" r:id="rId52"/>
    <p:sldId id="334" r:id="rId53"/>
    <p:sldId id="298" r:id="rId54"/>
    <p:sldId id="299" r:id="rId55"/>
    <p:sldId id="300" r:id="rId56"/>
    <p:sldId id="336" r:id="rId57"/>
    <p:sldId id="305" r:id="rId58"/>
    <p:sldId id="312" r:id="rId59"/>
    <p:sldId id="337" r:id="rId60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4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9FB26-57E8-47D0-AE25-21BDE59BEA90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6B2DC4-7781-417A-BA20-6793F55213B3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Обновление содержания образования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83295AAA-143A-4079-9769-8DBF135D28B1}" type="parTrans" cxnId="{96562E4E-DC5E-4A83-A467-030BB27DC6C7}">
      <dgm:prSet/>
      <dgm:spPr/>
      <dgm:t>
        <a:bodyPr/>
        <a:lstStyle/>
        <a:p>
          <a:endParaRPr lang="ru-RU"/>
        </a:p>
      </dgm:t>
    </dgm:pt>
    <dgm:pt modelId="{B7090867-6119-450E-9114-BAA9DA9C61B9}" type="sibTrans" cxnId="{96562E4E-DC5E-4A83-A467-030BB27DC6C7}">
      <dgm:prSet/>
      <dgm:spPr/>
      <dgm:t>
        <a:bodyPr/>
        <a:lstStyle/>
        <a:p>
          <a:endParaRPr lang="ru-RU"/>
        </a:p>
      </dgm:t>
    </dgm:pt>
    <dgm:pt modelId="{C7388F6E-E69B-489C-ABFA-912078F38A4B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Обновление  методической работы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55FE88E1-461D-4FC8-8677-61E2E853D1C6}" type="parTrans" cxnId="{FC038938-2CA1-4977-BB53-F3DE9D694C94}">
      <dgm:prSet/>
      <dgm:spPr/>
      <dgm:t>
        <a:bodyPr/>
        <a:lstStyle/>
        <a:p>
          <a:endParaRPr lang="ru-RU"/>
        </a:p>
      </dgm:t>
    </dgm:pt>
    <dgm:pt modelId="{1BB5404F-41D0-405A-99FE-AC144847E9CC}" type="sibTrans" cxnId="{FC038938-2CA1-4977-BB53-F3DE9D694C94}">
      <dgm:prSet/>
      <dgm:spPr/>
      <dgm:t>
        <a:bodyPr/>
        <a:lstStyle/>
        <a:p>
          <a:endParaRPr lang="ru-RU"/>
        </a:p>
      </dgm:t>
    </dgm:pt>
    <dgm:pt modelId="{59ACDC43-AD48-41A8-8572-586D820673AC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Внесение изменений в локальные акты ДОО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8D559CC6-3EC1-4D42-ACDE-B19DA915F7DF}" type="parTrans" cxnId="{C84E25A0-7D32-470B-99A0-1858E4153F5E}">
      <dgm:prSet/>
      <dgm:spPr/>
      <dgm:t>
        <a:bodyPr/>
        <a:lstStyle/>
        <a:p>
          <a:endParaRPr lang="ru-RU"/>
        </a:p>
      </dgm:t>
    </dgm:pt>
    <dgm:pt modelId="{202B32EB-5A88-4159-8F5A-95A333A44697}" type="sibTrans" cxnId="{C84E25A0-7D32-470B-99A0-1858E4153F5E}">
      <dgm:prSet/>
      <dgm:spPr/>
      <dgm:t>
        <a:bodyPr/>
        <a:lstStyle/>
        <a:p>
          <a:endParaRPr lang="ru-RU"/>
        </a:p>
      </dgm:t>
    </dgm:pt>
    <dgm:pt modelId="{38ADE4FA-31BB-4C92-B89F-C03B5379F8ED}" type="pres">
      <dgm:prSet presAssocID="{7FD9FB26-57E8-47D0-AE25-21BDE59BEA9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E410488-95EE-429D-934E-FF5068B49B01}" type="pres">
      <dgm:prSet presAssocID="{59ACDC43-AD48-41A8-8572-586D820673AC}" presName="composite" presStyleCnt="0"/>
      <dgm:spPr/>
    </dgm:pt>
    <dgm:pt modelId="{31DAC1E1-5677-4A9A-A840-8584A06E1570}" type="pres">
      <dgm:prSet presAssocID="{59ACDC43-AD48-41A8-8572-586D820673AC}" presName="BackAccent" presStyleLbl="bgShp" presStyleIdx="0" presStyleCnt="3"/>
      <dgm:spPr/>
    </dgm:pt>
    <dgm:pt modelId="{B3D4DEEB-7BC1-4446-B9E4-BFCD596E2F36}" type="pres">
      <dgm:prSet presAssocID="{59ACDC43-AD48-41A8-8572-586D820673AC}" presName="Accent" presStyleLbl="alignNode1" presStyleIdx="0" presStyleCnt="3"/>
      <dgm:spPr/>
    </dgm:pt>
    <dgm:pt modelId="{2E209FB3-200F-468F-A8BF-DF2F927F15EB}" type="pres">
      <dgm:prSet presAssocID="{59ACDC43-AD48-41A8-8572-586D820673AC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046E37F-2429-4797-A793-64D46EC54C70}" type="pres">
      <dgm:prSet presAssocID="{59ACDC43-AD48-41A8-8572-586D820673AC}" presName="Parent" presStyleLbl="revTx" presStyleIdx="0" presStyleCnt="3" custLinFactNeighborX="421" custLinFactNeighborY="445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15217-F59A-4C3C-AD8C-FE7727EDECEB}" type="pres">
      <dgm:prSet presAssocID="{202B32EB-5A88-4159-8F5A-95A333A44697}" presName="sibTrans" presStyleCnt="0"/>
      <dgm:spPr/>
    </dgm:pt>
    <dgm:pt modelId="{4BE3F1DC-9D63-4FEF-8CC4-64007E176897}" type="pres">
      <dgm:prSet presAssocID="{C7388F6E-E69B-489C-ABFA-912078F38A4B}" presName="composite" presStyleCnt="0"/>
      <dgm:spPr/>
    </dgm:pt>
    <dgm:pt modelId="{67AF5A63-010B-4CF2-B002-03E1B9A0FFA0}" type="pres">
      <dgm:prSet presAssocID="{C7388F6E-E69B-489C-ABFA-912078F38A4B}" presName="BackAccent" presStyleLbl="bgShp" presStyleIdx="1" presStyleCnt="3"/>
      <dgm:spPr/>
    </dgm:pt>
    <dgm:pt modelId="{AC0B94CD-2ACC-4996-A48A-7C438C8072B8}" type="pres">
      <dgm:prSet presAssocID="{C7388F6E-E69B-489C-ABFA-912078F38A4B}" presName="Accent" presStyleLbl="alignNode1" presStyleIdx="1" presStyleCnt="3"/>
      <dgm:spPr/>
    </dgm:pt>
    <dgm:pt modelId="{6F7ABC08-5A29-4273-829A-D79B2704DB4C}" type="pres">
      <dgm:prSet presAssocID="{C7388F6E-E69B-489C-ABFA-912078F38A4B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406E4BB-9CC9-4AFF-98DD-1FAC5797F169}" type="pres">
      <dgm:prSet presAssocID="{C7388F6E-E69B-489C-ABFA-912078F38A4B}" presName="Parent" presStyleLbl="revTx" presStyleIdx="1" presStyleCnt="3" custLinFactNeighborX="-2064" custLinFactNeighborY="222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35820-26DF-4703-A56B-729090B3273E}" type="pres">
      <dgm:prSet presAssocID="{1BB5404F-41D0-405A-99FE-AC144847E9CC}" presName="sibTrans" presStyleCnt="0"/>
      <dgm:spPr/>
    </dgm:pt>
    <dgm:pt modelId="{E5CB4EE2-6744-47A5-9E7D-FDB5B3EE75E0}" type="pres">
      <dgm:prSet presAssocID="{456B2DC4-7781-417A-BA20-6793F55213B3}" presName="composite" presStyleCnt="0"/>
      <dgm:spPr/>
    </dgm:pt>
    <dgm:pt modelId="{5501E6C3-D33B-4161-A0CA-C6BA6186AA76}" type="pres">
      <dgm:prSet presAssocID="{456B2DC4-7781-417A-BA20-6793F55213B3}" presName="BackAccent" presStyleLbl="bgShp" presStyleIdx="2" presStyleCnt="3"/>
      <dgm:spPr/>
    </dgm:pt>
    <dgm:pt modelId="{4C26EE6E-13F0-4A02-B143-7B7CE24EBC88}" type="pres">
      <dgm:prSet presAssocID="{456B2DC4-7781-417A-BA20-6793F55213B3}" presName="Accent" presStyleLbl="alignNode1" presStyleIdx="2" presStyleCnt="3"/>
      <dgm:spPr/>
    </dgm:pt>
    <dgm:pt modelId="{3A3577CB-AE40-4946-80E0-D52677E1566F}" type="pres">
      <dgm:prSet presAssocID="{456B2DC4-7781-417A-BA20-6793F55213B3}" presName="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B34FD-9FCE-4D39-9866-1F68C7CC9EA9}" type="pres">
      <dgm:prSet presAssocID="{456B2DC4-7781-417A-BA20-6793F55213B3}" presName="Parent" presStyleLbl="revTx" presStyleIdx="2" presStyleCnt="3" custLinFactNeighborX="-2064" custLinFactNeighborY="222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D58B0D-F66F-45C2-AF8D-C753C1B2D0A6}" type="presOf" srcId="{C7388F6E-E69B-489C-ABFA-912078F38A4B}" destId="{C406E4BB-9CC9-4AFF-98DD-1FAC5797F169}" srcOrd="0" destOrd="0" presId="urn:microsoft.com/office/officeart/2008/layout/IncreasingCircleProcess"/>
    <dgm:cxn modelId="{C84E25A0-7D32-470B-99A0-1858E4153F5E}" srcId="{7FD9FB26-57E8-47D0-AE25-21BDE59BEA90}" destId="{59ACDC43-AD48-41A8-8572-586D820673AC}" srcOrd="0" destOrd="0" parTransId="{8D559CC6-3EC1-4D42-ACDE-B19DA915F7DF}" sibTransId="{202B32EB-5A88-4159-8F5A-95A333A44697}"/>
    <dgm:cxn modelId="{443FB05D-4075-43E8-BD5C-6A4A919BC2DB}" type="presOf" srcId="{59ACDC43-AD48-41A8-8572-586D820673AC}" destId="{4046E37F-2429-4797-A793-64D46EC54C70}" srcOrd="0" destOrd="0" presId="urn:microsoft.com/office/officeart/2008/layout/IncreasingCircleProcess"/>
    <dgm:cxn modelId="{FC038938-2CA1-4977-BB53-F3DE9D694C94}" srcId="{7FD9FB26-57E8-47D0-AE25-21BDE59BEA90}" destId="{C7388F6E-E69B-489C-ABFA-912078F38A4B}" srcOrd="1" destOrd="0" parTransId="{55FE88E1-461D-4FC8-8677-61E2E853D1C6}" sibTransId="{1BB5404F-41D0-405A-99FE-AC144847E9CC}"/>
    <dgm:cxn modelId="{283E4849-0A84-49C6-96AE-AE977607827A}" type="presOf" srcId="{456B2DC4-7781-417A-BA20-6793F55213B3}" destId="{B10B34FD-9FCE-4D39-9866-1F68C7CC9EA9}" srcOrd="0" destOrd="0" presId="urn:microsoft.com/office/officeart/2008/layout/IncreasingCircleProcess"/>
    <dgm:cxn modelId="{96562E4E-DC5E-4A83-A467-030BB27DC6C7}" srcId="{7FD9FB26-57E8-47D0-AE25-21BDE59BEA90}" destId="{456B2DC4-7781-417A-BA20-6793F55213B3}" srcOrd="2" destOrd="0" parTransId="{83295AAA-143A-4079-9769-8DBF135D28B1}" sibTransId="{B7090867-6119-450E-9114-BAA9DA9C61B9}"/>
    <dgm:cxn modelId="{7BE4EC16-F98C-4402-AF46-645A94012CB3}" type="presOf" srcId="{7FD9FB26-57E8-47D0-AE25-21BDE59BEA90}" destId="{38ADE4FA-31BB-4C92-B89F-C03B5379F8ED}" srcOrd="0" destOrd="0" presId="urn:microsoft.com/office/officeart/2008/layout/IncreasingCircleProcess"/>
    <dgm:cxn modelId="{1E323D5C-F7B4-491B-9226-989AFE269361}" type="presParOf" srcId="{38ADE4FA-31BB-4C92-B89F-C03B5379F8ED}" destId="{4E410488-95EE-429D-934E-FF5068B49B01}" srcOrd="0" destOrd="0" presId="urn:microsoft.com/office/officeart/2008/layout/IncreasingCircleProcess"/>
    <dgm:cxn modelId="{B17E0903-0A89-43EF-92FC-07E6B7335EA1}" type="presParOf" srcId="{4E410488-95EE-429D-934E-FF5068B49B01}" destId="{31DAC1E1-5677-4A9A-A840-8584A06E1570}" srcOrd="0" destOrd="0" presId="urn:microsoft.com/office/officeart/2008/layout/IncreasingCircleProcess"/>
    <dgm:cxn modelId="{E7CCF15D-B3BE-4EFA-960D-40171385EAAC}" type="presParOf" srcId="{4E410488-95EE-429D-934E-FF5068B49B01}" destId="{B3D4DEEB-7BC1-4446-B9E4-BFCD596E2F36}" srcOrd="1" destOrd="0" presId="urn:microsoft.com/office/officeart/2008/layout/IncreasingCircleProcess"/>
    <dgm:cxn modelId="{35AE8863-ECD2-4B94-9DBF-3004081B0E82}" type="presParOf" srcId="{4E410488-95EE-429D-934E-FF5068B49B01}" destId="{2E209FB3-200F-468F-A8BF-DF2F927F15EB}" srcOrd="2" destOrd="0" presId="urn:microsoft.com/office/officeart/2008/layout/IncreasingCircleProcess"/>
    <dgm:cxn modelId="{3D30B75B-D7F9-4497-BD05-1A5A611F2D23}" type="presParOf" srcId="{4E410488-95EE-429D-934E-FF5068B49B01}" destId="{4046E37F-2429-4797-A793-64D46EC54C70}" srcOrd="3" destOrd="0" presId="urn:microsoft.com/office/officeart/2008/layout/IncreasingCircleProcess"/>
    <dgm:cxn modelId="{E756DBCC-7D4B-4713-807E-348B880FDD92}" type="presParOf" srcId="{38ADE4FA-31BB-4C92-B89F-C03B5379F8ED}" destId="{CD615217-F59A-4C3C-AD8C-FE7727EDECEB}" srcOrd="1" destOrd="0" presId="urn:microsoft.com/office/officeart/2008/layout/IncreasingCircleProcess"/>
    <dgm:cxn modelId="{BFBF9182-1842-44DC-B9BD-C2A74003222A}" type="presParOf" srcId="{38ADE4FA-31BB-4C92-B89F-C03B5379F8ED}" destId="{4BE3F1DC-9D63-4FEF-8CC4-64007E176897}" srcOrd="2" destOrd="0" presId="urn:microsoft.com/office/officeart/2008/layout/IncreasingCircleProcess"/>
    <dgm:cxn modelId="{F9D0A676-86D6-4531-A8AF-4052CA6CFD10}" type="presParOf" srcId="{4BE3F1DC-9D63-4FEF-8CC4-64007E176897}" destId="{67AF5A63-010B-4CF2-B002-03E1B9A0FFA0}" srcOrd="0" destOrd="0" presId="urn:microsoft.com/office/officeart/2008/layout/IncreasingCircleProcess"/>
    <dgm:cxn modelId="{D1268672-3549-4A7B-8BD9-37609D6D0BD7}" type="presParOf" srcId="{4BE3F1DC-9D63-4FEF-8CC4-64007E176897}" destId="{AC0B94CD-2ACC-4996-A48A-7C438C8072B8}" srcOrd="1" destOrd="0" presId="urn:microsoft.com/office/officeart/2008/layout/IncreasingCircleProcess"/>
    <dgm:cxn modelId="{068F4984-AB08-42CA-AE9B-AADF23292710}" type="presParOf" srcId="{4BE3F1DC-9D63-4FEF-8CC4-64007E176897}" destId="{6F7ABC08-5A29-4273-829A-D79B2704DB4C}" srcOrd="2" destOrd="0" presId="urn:microsoft.com/office/officeart/2008/layout/IncreasingCircleProcess"/>
    <dgm:cxn modelId="{E41CB82F-4F02-42D2-9351-E6AE39034B04}" type="presParOf" srcId="{4BE3F1DC-9D63-4FEF-8CC4-64007E176897}" destId="{C406E4BB-9CC9-4AFF-98DD-1FAC5797F169}" srcOrd="3" destOrd="0" presId="urn:microsoft.com/office/officeart/2008/layout/IncreasingCircleProcess"/>
    <dgm:cxn modelId="{AA104090-9D87-4114-A5F4-F0E6F6B6CAE7}" type="presParOf" srcId="{38ADE4FA-31BB-4C92-B89F-C03B5379F8ED}" destId="{6AE35820-26DF-4703-A56B-729090B3273E}" srcOrd="3" destOrd="0" presId="urn:microsoft.com/office/officeart/2008/layout/IncreasingCircleProcess"/>
    <dgm:cxn modelId="{8B711942-7B49-470D-AE6D-18270F82680D}" type="presParOf" srcId="{38ADE4FA-31BB-4C92-B89F-C03B5379F8ED}" destId="{E5CB4EE2-6744-47A5-9E7D-FDB5B3EE75E0}" srcOrd="4" destOrd="0" presId="urn:microsoft.com/office/officeart/2008/layout/IncreasingCircleProcess"/>
    <dgm:cxn modelId="{1F1815AC-2491-450F-A8A3-A22A0CD0589F}" type="presParOf" srcId="{E5CB4EE2-6744-47A5-9E7D-FDB5B3EE75E0}" destId="{5501E6C3-D33B-4161-A0CA-C6BA6186AA76}" srcOrd="0" destOrd="0" presId="urn:microsoft.com/office/officeart/2008/layout/IncreasingCircleProcess"/>
    <dgm:cxn modelId="{00477B94-9B5B-4357-9335-DD8DD94AABDB}" type="presParOf" srcId="{E5CB4EE2-6744-47A5-9E7D-FDB5B3EE75E0}" destId="{4C26EE6E-13F0-4A02-B143-7B7CE24EBC88}" srcOrd="1" destOrd="0" presId="urn:microsoft.com/office/officeart/2008/layout/IncreasingCircleProcess"/>
    <dgm:cxn modelId="{C9126F01-2CD9-420B-AB1B-FF2DFD4497EC}" type="presParOf" srcId="{E5CB4EE2-6744-47A5-9E7D-FDB5B3EE75E0}" destId="{3A3577CB-AE40-4946-80E0-D52677E1566F}" srcOrd="2" destOrd="0" presId="urn:microsoft.com/office/officeart/2008/layout/IncreasingCircleProcess"/>
    <dgm:cxn modelId="{4FFD2E3A-AB60-4406-84D2-8ACF44CF6F35}" type="presParOf" srcId="{E5CB4EE2-6744-47A5-9E7D-FDB5B3EE75E0}" destId="{B10B34FD-9FCE-4D39-9866-1F68C7CC9EA9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B59886-4668-4E0C-97F6-EDE53D6F3E58}" type="doc">
      <dgm:prSet loTypeId="urn:microsoft.com/office/officeart/2005/8/layout/balance1" loCatId="relationship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0BCDAE8B-9679-455E-8218-68F231E658C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Обучение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2201FB7-3494-4844-B66C-41BF25209D9A}" type="parTrans" cxnId="{7F07D66E-0088-4495-BFDB-95D86B3E84A8}">
      <dgm:prSet/>
      <dgm:spPr/>
      <dgm:t>
        <a:bodyPr/>
        <a:lstStyle/>
        <a:p>
          <a:endParaRPr lang="ru-RU"/>
        </a:p>
      </dgm:t>
    </dgm:pt>
    <dgm:pt modelId="{D49E2ADC-257A-4C4E-9B53-15AFA4B33A0E}" type="sibTrans" cxnId="{7F07D66E-0088-4495-BFDB-95D86B3E84A8}">
      <dgm:prSet/>
      <dgm:spPr/>
      <dgm:t>
        <a:bodyPr/>
        <a:lstStyle/>
        <a:p>
          <a:endParaRPr lang="ru-RU"/>
        </a:p>
      </dgm:t>
    </dgm:pt>
    <dgm:pt modelId="{F5513C01-876B-4775-BB98-ECCDA726C22B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Разностороннее развитие ребенка 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C86794F-0110-4A0A-B128-173EABB9F621}" type="parTrans" cxnId="{7698765B-5A9B-4C67-A663-E30B4753CEB5}">
      <dgm:prSet/>
      <dgm:spPr/>
      <dgm:t>
        <a:bodyPr/>
        <a:lstStyle/>
        <a:p>
          <a:endParaRPr lang="ru-RU"/>
        </a:p>
      </dgm:t>
    </dgm:pt>
    <dgm:pt modelId="{057985E5-E248-434B-B9FE-3DD69D4E55E1}" type="sibTrans" cxnId="{7698765B-5A9B-4C67-A663-E30B4753CEB5}">
      <dgm:prSet/>
      <dgm:spPr/>
      <dgm:t>
        <a:bodyPr/>
        <a:lstStyle/>
        <a:p>
          <a:endParaRPr lang="ru-RU"/>
        </a:p>
      </dgm:t>
    </dgm:pt>
    <dgm:pt modelId="{DFF98655-4BE8-46F9-BB71-77A8AA07E614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2193B49-5C38-44BF-964A-CF0009D2CD17}" type="parTrans" cxnId="{89FEBC50-C34A-4602-A1A1-66182762BBE6}">
      <dgm:prSet/>
      <dgm:spPr/>
      <dgm:t>
        <a:bodyPr/>
        <a:lstStyle/>
        <a:p>
          <a:endParaRPr lang="ru-RU"/>
        </a:p>
      </dgm:t>
    </dgm:pt>
    <dgm:pt modelId="{5FFFAFFD-2B07-4BFC-A320-DC05AFB2464D}" type="sibTrans" cxnId="{89FEBC50-C34A-4602-A1A1-66182762BBE6}">
      <dgm:prSet/>
      <dgm:spPr/>
      <dgm:t>
        <a:bodyPr/>
        <a:lstStyle/>
        <a:p>
          <a:endParaRPr lang="ru-RU"/>
        </a:p>
      </dgm:t>
    </dgm:pt>
    <dgm:pt modelId="{7C06A2E8-3BDE-411B-80E0-2B99E085DC9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Воспитание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3D86D7C1-9556-44A7-9B8E-29889736D851}" type="parTrans" cxnId="{0C9BACB0-2CD2-4914-8474-776A10DFB8FA}">
      <dgm:prSet/>
      <dgm:spPr/>
      <dgm:t>
        <a:bodyPr/>
        <a:lstStyle/>
        <a:p>
          <a:endParaRPr lang="ru-RU"/>
        </a:p>
      </dgm:t>
    </dgm:pt>
    <dgm:pt modelId="{9736C5F2-04E1-486B-8DA3-163FB0DBFDAA}" type="sibTrans" cxnId="{0C9BACB0-2CD2-4914-8474-776A10DFB8FA}">
      <dgm:prSet/>
      <dgm:spPr/>
      <dgm:t>
        <a:bodyPr/>
        <a:lstStyle/>
        <a:p>
          <a:endParaRPr lang="ru-RU"/>
        </a:p>
      </dgm:t>
    </dgm:pt>
    <dgm:pt modelId="{868F7B9C-4D84-4494-A2E4-9A76C3FD1C7B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Формирование у обучающихся чувства патриотизма, гражданственности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4FDD5B3-96AD-4760-BEB3-AF421A1F4A28}" type="parTrans" cxnId="{887853A5-CC80-4535-92DE-26EB7FCC20D3}">
      <dgm:prSet/>
      <dgm:spPr/>
      <dgm:t>
        <a:bodyPr/>
        <a:lstStyle/>
        <a:p>
          <a:endParaRPr lang="ru-RU"/>
        </a:p>
      </dgm:t>
    </dgm:pt>
    <dgm:pt modelId="{A3DC6A1E-AE36-4FDA-A6AF-E24C60E2ED7A}" type="sibTrans" cxnId="{887853A5-CC80-4535-92DE-26EB7FCC20D3}">
      <dgm:prSet/>
      <dgm:spPr/>
      <dgm:t>
        <a:bodyPr/>
        <a:lstStyle/>
        <a:p>
          <a:endParaRPr lang="ru-RU"/>
        </a:p>
      </dgm:t>
    </dgm:pt>
    <dgm:pt modelId="{017C3C12-0A50-414C-98F1-6B3C78BEEFD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Самоопределение и социализация обучающихся 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65D6BDC-7A77-46CE-8075-F7F329E1A859}" type="parTrans" cxnId="{7D26C354-4304-4EA1-8EE5-A85F389D0AF3}">
      <dgm:prSet/>
      <dgm:spPr/>
      <dgm:t>
        <a:bodyPr/>
        <a:lstStyle/>
        <a:p>
          <a:endParaRPr lang="ru-RU"/>
        </a:p>
      </dgm:t>
    </dgm:pt>
    <dgm:pt modelId="{600E63C9-A381-4831-BEE4-FAD05ED063C5}" type="sibTrans" cxnId="{7D26C354-4304-4EA1-8EE5-A85F389D0AF3}">
      <dgm:prSet/>
      <dgm:spPr/>
      <dgm:t>
        <a:bodyPr/>
        <a:lstStyle/>
        <a:p>
          <a:endParaRPr lang="ru-RU"/>
        </a:p>
      </dgm:t>
    </dgm:pt>
    <dgm:pt modelId="{69D9E310-4BF9-422A-9699-3FAA37A8968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Развитие личности на основе социокультурных, духовно-нравственных ценностей и принятых в российском обществе правил и норм поведения 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4A82AD2D-80E3-464A-9D97-2AF34D25C51C}" type="parTrans" cxnId="{5942EB58-7513-4894-9825-295E4F5ED2C7}">
      <dgm:prSet/>
      <dgm:spPr/>
      <dgm:t>
        <a:bodyPr/>
        <a:lstStyle/>
        <a:p>
          <a:endParaRPr lang="ru-RU"/>
        </a:p>
      </dgm:t>
    </dgm:pt>
    <dgm:pt modelId="{31D81BB3-533A-46C4-8EC9-0EE9BC497097}" type="sibTrans" cxnId="{5942EB58-7513-4894-9825-295E4F5ED2C7}">
      <dgm:prSet/>
      <dgm:spPr/>
      <dgm:t>
        <a:bodyPr/>
        <a:lstStyle/>
        <a:p>
          <a:endParaRPr lang="ru-RU"/>
        </a:p>
      </dgm:t>
    </dgm:pt>
    <dgm:pt modelId="{770385F6-A729-4BF5-A11B-8BEDB8E89771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Воспитание взаимного уважения, бережного отношения к культурному наследию и традициям многонационального народа 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799E8E0-9E6B-4919-9097-EE22BDC3C29E}" type="parTrans" cxnId="{D9984423-2D71-4838-B25E-D392FEC2E47B}">
      <dgm:prSet/>
      <dgm:spPr/>
      <dgm:t>
        <a:bodyPr/>
        <a:lstStyle/>
        <a:p>
          <a:endParaRPr lang="ru-RU"/>
        </a:p>
      </dgm:t>
    </dgm:pt>
    <dgm:pt modelId="{C74BC402-C821-49E9-906A-B8A87672309B}" type="sibTrans" cxnId="{D9984423-2D71-4838-B25E-D392FEC2E47B}">
      <dgm:prSet/>
      <dgm:spPr/>
      <dgm:t>
        <a:bodyPr/>
        <a:lstStyle/>
        <a:p>
          <a:endParaRPr lang="ru-RU"/>
        </a:p>
      </dgm:t>
    </dgm:pt>
    <dgm:pt modelId="{2DB0CFEF-960F-4587-AA99-6425A23BD8DA}" type="pres">
      <dgm:prSet presAssocID="{DCB59886-4668-4E0C-97F6-EDE53D6F3E5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B5721E-130A-45A4-8DCA-DAB0E7C6EFDF}" type="pres">
      <dgm:prSet presAssocID="{DCB59886-4668-4E0C-97F6-EDE53D6F3E58}" presName="dummyMaxCanvas" presStyleCnt="0"/>
      <dgm:spPr/>
    </dgm:pt>
    <dgm:pt modelId="{2D113ACC-95BE-4643-8EB6-B8BC7FBF071F}" type="pres">
      <dgm:prSet presAssocID="{DCB59886-4668-4E0C-97F6-EDE53D6F3E58}" presName="parentComposite" presStyleCnt="0"/>
      <dgm:spPr/>
    </dgm:pt>
    <dgm:pt modelId="{33DB9801-C6BE-485F-8783-7A6F73C04D3A}" type="pres">
      <dgm:prSet presAssocID="{DCB59886-4668-4E0C-97F6-EDE53D6F3E58}" presName="parent1" presStyleLbl="alignAccFollowNode1" presStyleIdx="0" presStyleCnt="4" custScaleX="168462" custScaleY="64339" custLinFactNeighborX="-31146" custLinFactNeighborY="-1062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0072F65-2F47-4016-B8C0-7DBFFB564FAD}" type="pres">
      <dgm:prSet presAssocID="{DCB59886-4668-4E0C-97F6-EDE53D6F3E58}" presName="parent2" presStyleLbl="alignAccFollowNode1" presStyleIdx="1" presStyleCnt="4" custScaleX="163768" custScaleY="64339" custLinFactNeighborX="32215" custLinFactNeighborY="-1187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D6385FD2-4BE8-49E1-AD86-9BF5133D2ECD}" type="pres">
      <dgm:prSet presAssocID="{DCB59886-4668-4E0C-97F6-EDE53D6F3E58}" presName="childrenComposite" presStyleCnt="0"/>
      <dgm:spPr/>
    </dgm:pt>
    <dgm:pt modelId="{595ECCF9-71B0-4076-AC89-F37E70144A71}" type="pres">
      <dgm:prSet presAssocID="{DCB59886-4668-4E0C-97F6-EDE53D6F3E58}" presName="dummyMaxCanvas_ChildArea" presStyleCnt="0"/>
      <dgm:spPr/>
    </dgm:pt>
    <dgm:pt modelId="{E4144C43-532E-4B13-BC56-C35A4330AF03}" type="pres">
      <dgm:prSet presAssocID="{DCB59886-4668-4E0C-97F6-EDE53D6F3E58}" presName="fulcrum" presStyleLbl="alignAccFollowNode1" presStyleIdx="2" presStyleCnt="4"/>
      <dgm:spPr/>
    </dgm:pt>
    <dgm:pt modelId="{62146998-5929-4908-808C-EAD8C50F9760}" type="pres">
      <dgm:prSet presAssocID="{DCB59886-4668-4E0C-97F6-EDE53D6F3E58}" presName="balance_24" presStyleLbl="alignAccFollowNode1" presStyleIdx="3" presStyleCnt="4">
        <dgm:presLayoutVars>
          <dgm:bulletEnabled val="1"/>
        </dgm:presLayoutVars>
      </dgm:prSet>
      <dgm:spPr/>
    </dgm:pt>
    <dgm:pt modelId="{96492A51-775D-4681-ACF9-8F823D93CE2E}" type="pres">
      <dgm:prSet presAssocID="{DCB59886-4668-4E0C-97F6-EDE53D6F3E58}" presName="right_24_1" presStyleLbl="node1" presStyleIdx="0" presStyleCnt="6" custScaleX="171717" custLinFactNeighborX="25421" custLinFactNeighborY="7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341F3-992D-4CBF-82E1-63349E7128A9}" type="pres">
      <dgm:prSet presAssocID="{DCB59886-4668-4E0C-97F6-EDE53D6F3E58}" presName="right_24_2" presStyleLbl="node1" presStyleIdx="1" presStyleCnt="6" custScaleX="171717" custLinFactNeighborX="26025" custLinFactNeighborY="14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90A46-435E-47E8-AA14-8A5B545A5DFA}" type="pres">
      <dgm:prSet presAssocID="{DCB59886-4668-4E0C-97F6-EDE53D6F3E58}" presName="right_24_3" presStyleLbl="node1" presStyleIdx="2" presStyleCnt="6" custScaleX="171717" custScaleY="147817" custLinFactNeighborX="28393" custLinFactNeighborY="-4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547DF-ECDD-47B8-BFF7-00BFEC188583}" type="pres">
      <dgm:prSet presAssocID="{DCB59886-4668-4E0C-97F6-EDE53D6F3E58}" presName="right_24_4" presStyleLbl="node1" presStyleIdx="3" presStyleCnt="6" custScaleX="171717" custScaleY="152571" custLinFactNeighborX="30575" custLinFactNeighborY="-45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478A3-2673-45D5-81D0-09CC83B583D9}" type="pres">
      <dgm:prSet presAssocID="{DCB59886-4668-4E0C-97F6-EDE53D6F3E58}" presName="left_24_1" presStyleLbl="node1" presStyleIdx="4" presStyleCnt="6" custScaleX="171717" custLinFactNeighborX="-23185" custLinFactNeighborY="-29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0B602-514E-4C9F-9C3F-80E06E20AA52}" type="pres">
      <dgm:prSet presAssocID="{DCB59886-4668-4E0C-97F6-EDE53D6F3E58}" presName="left_24_2" presStyleLbl="node1" presStyleIdx="5" presStyleCnt="6" custScaleX="171717" custScaleY="161880" custLinFactNeighborX="-22067" custLinFactNeighborY="-54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26C354-4304-4EA1-8EE5-A85F389D0AF3}" srcId="{7C06A2E8-3BDE-411B-80E0-2B99E085DC96}" destId="{017C3C12-0A50-414C-98F1-6B3C78BEEFDA}" srcOrd="1" destOrd="0" parTransId="{265D6BDC-7A77-46CE-8075-F7F329E1A859}" sibTransId="{600E63C9-A381-4831-BEE4-FAD05ED063C5}"/>
    <dgm:cxn modelId="{290F93B8-C1F6-44CE-9FDA-5609C6DC1FAF}" type="presOf" srcId="{DFF98655-4BE8-46F9-BB71-77A8AA07E614}" destId="{2450B602-514E-4C9F-9C3F-80E06E20AA52}" srcOrd="0" destOrd="0" presId="urn:microsoft.com/office/officeart/2005/8/layout/balance1"/>
    <dgm:cxn modelId="{C492B00E-A939-4549-B50B-6927073A5E3B}" type="presOf" srcId="{DCB59886-4668-4E0C-97F6-EDE53D6F3E58}" destId="{2DB0CFEF-960F-4587-AA99-6425A23BD8DA}" srcOrd="0" destOrd="0" presId="urn:microsoft.com/office/officeart/2005/8/layout/balance1"/>
    <dgm:cxn modelId="{89FEBC50-C34A-4602-A1A1-66182762BBE6}" srcId="{0BCDAE8B-9679-455E-8218-68F231E658C6}" destId="{DFF98655-4BE8-46F9-BB71-77A8AA07E614}" srcOrd="1" destOrd="0" parTransId="{22193B49-5C38-44BF-964A-CF0009D2CD17}" sibTransId="{5FFFAFFD-2B07-4BFC-A320-DC05AFB2464D}"/>
    <dgm:cxn modelId="{749523C6-F9C3-4E1C-A6B9-05DC53010343}" type="presOf" srcId="{0BCDAE8B-9679-455E-8218-68F231E658C6}" destId="{33DB9801-C6BE-485F-8783-7A6F73C04D3A}" srcOrd="0" destOrd="0" presId="urn:microsoft.com/office/officeart/2005/8/layout/balance1"/>
    <dgm:cxn modelId="{0C9BACB0-2CD2-4914-8474-776A10DFB8FA}" srcId="{DCB59886-4668-4E0C-97F6-EDE53D6F3E58}" destId="{7C06A2E8-3BDE-411B-80E0-2B99E085DC96}" srcOrd="1" destOrd="0" parTransId="{3D86D7C1-9556-44A7-9B8E-29889736D851}" sibTransId="{9736C5F2-04E1-486B-8DA3-163FB0DBFDAA}"/>
    <dgm:cxn modelId="{5A2697C6-A21C-4186-A38F-F57B4CD00B1C}" type="presOf" srcId="{868F7B9C-4D84-4494-A2E4-9A76C3FD1C7B}" destId="{96492A51-775D-4681-ACF9-8F823D93CE2E}" srcOrd="0" destOrd="0" presId="urn:microsoft.com/office/officeart/2005/8/layout/balance1"/>
    <dgm:cxn modelId="{D9984423-2D71-4838-B25E-D392FEC2E47B}" srcId="{7C06A2E8-3BDE-411B-80E0-2B99E085DC96}" destId="{770385F6-A729-4BF5-A11B-8BEDB8E89771}" srcOrd="3" destOrd="0" parTransId="{1799E8E0-9E6B-4919-9097-EE22BDC3C29E}" sibTransId="{C74BC402-C821-49E9-906A-B8A87672309B}"/>
    <dgm:cxn modelId="{AD7BB74D-1171-407D-8010-8BFC8927BA54}" type="presOf" srcId="{F5513C01-876B-4775-BB98-ECCDA726C22B}" destId="{340478A3-2673-45D5-81D0-09CC83B583D9}" srcOrd="0" destOrd="0" presId="urn:microsoft.com/office/officeart/2005/8/layout/balance1"/>
    <dgm:cxn modelId="{C1B19B36-276C-4EAC-B5A3-10E9ECB77095}" type="presOf" srcId="{770385F6-A729-4BF5-A11B-8BEDB8E89771}" destId="{AFA547DF-ECDD-47B8-BFF7-00BFEC188583}" srcOrd="0" destOrd="0" presId="urn:microsoft.com/office/officeart/2005/8/layout/balance1"/>
    <dgm:cxn modelId="{7F07D66E-0088-4495-BFDB-95D86B3E84A8}" srcId="{DCB59886-4668-4E0C-97F6-EDE53D6F3E58}" destId="{0BCDAE8B-9679-455E-8218-68F231E658C6}" srcOrd="0" destOrd="0" parTransId="{E2201FB7-3494-4844-B66C-41BF25209D9A}" sibTransId="{D49E2ADC-257A-4C4E-9B53-15AFA4B33A0E}"/>
    <dgm:cxn modelId="{5942EB58-7513-4894-9825-295E4F5ED2C7}" srcId="{7C06A2E8-3BDE-411B-80E0-2B99E085DC96}" destId="{69D9E310-4BF9-422A-9699-3FAA37A89683}" srcOrd="2" destOrd="0" parTransId="{4A82AD2D-80E3-464A-9D97-2AF34D25C51C}" sibTransId="{31D81BB3-533A-46C4-8EC9-0EE9BC497097}"/>
    <dgm:cxn modelId="{811AC0BA-6D65-4A4E-9820-9537922EC97B}" type="presOf" srcId="{69D9E310-4BF9-422A-9699-3FAA37A89683}" destId="{39C90A46-435E-47E8-AA14-8A5B545A5DFA}" srcOrd="0" destOrd="0" presId="urn:microsoft.com/office/officeart/2005/8/layout/balance1"/>
    <dgm:cxn modelId="{7698765B-5A9B-4C67-A663-E30B4753CEB5}" srcId="{0BCDAE8B-9679-455E-8218-68F231E658C6}" destId="{F5513C01-876B-4775-BB98-ECCDA726C22B}" srcOrd="0" destOrd="0" parTransId="{FC86794F-0110-4A0A-B128-173EABB9F621}" sibTransId="{057985E5-E248-434B-B9FE-3DD69D4E55E1}"/>
    <dgm:cxn modelId="{887853A5-CC80-4535-92DE-26EB7FCC20D3}" srcId="{7C06A2E8-3BDE-411B-80E0-2B99E085DC96}" destId="{868F7B9C-4D84-4494-A2E4-9A76C3FD1C7B}" srcOrd="0" destOrd="0" parTransId="{E4FDD5B3-96AD-4760-BEB3-AF421A1F4A28}" sibTransId="{A3DC6A1E-AE36-4FDA-A6AF-E24C60E2ED7A}"/>
    <dgm:cxn modelId="{ED8BE1C5-285F-4AE5-9FC0-3FF897B7E412}" type="presOf" srcId="{017C3C12-0A50-414C-98F1-6B3C78BEEFDA}" destId="{623341F3-992D-4CBF-82E1-63349E7128A9}" srcOrd="0" destOrd="0" presId="urn:microsoft.com/office/officeart/2005/8/layout/balance1"/>
    <dgm:cxn modelId="{EC17E490-9EC0-480F-A919-65689F597BF8}" type="presOf" srcId="{7C06A2E8-3BDE-411B-80E0-2B99E085DC96}" destId="{70072F65-2F47-4016-B8C0-7DBFFB564FAD}" srcOrd="0" destOrd="0" presId="urn:microsoft.com/office/officeart/2005/8/layout/balance1"/>
    <dgm:cxn modelId="{447C249F-3DA9-469B-8CEA-8162D7719795}" type="presParOf" srcId="{2DB0CFEF-960F-4587-AA99-6425A23BD8DA}" destId="{0DB5721E-130A-45A4-8DCA-DAB0E7C6EFDF}" srcOrd="0" destOrd="0" presId="urn:microsoft.com/office/officeart/2005/8/layout/balance1"/>
    <dgm:cxn modelId="{66C536F3-0ABC-40CB-8641-768574BB40C5}" type="presParOf" srcId="{2DB0CFEF-960F-4587-AA99-6425A23BD8DA}" destId="{2D113ACC-95BE-4643-8EB6-B8BC7FBF071F}" srcOrd="1" destOrd="0" presId="urn:microsoft.com/office/officeart/2005/8/layout/balance1"/>
    <dgm:cxn modelId="{1629B217-4A08-48E7-B891-A0DF36A4F278}" type="presParOf" srcId="{2D113ACC-95BE-4643-8EB6-B8BC7FBF071F}" destId="{33DB9801-C6BE-485F-8783-7A6F73C04D3A}" srcOrd="0" destOrd="0" presId="urn:microsoft.com/office/officeart/2005/8/layout/balance1"/>
    <dgm:cxn modelId="{40B08C79-74DD-4F10-A181-9FF0A48DC52B}" type="presParOf" srcId="{2D113ACC-95BE-4643-8EB6-B8BC7FBF071F}" destId="{70072F65-2F47-4016-B8C0-7DBFFB564FAD}" srcOrd="1" destOrd="0" presId="urn:microsoft.com/office/officeart/2005/8/layout/balance1"/>
    <dgm:cxn modelId="{D594BCD4-E2BF-4B7D-B86F-8A989C8C6B9B}" type="presParOf" srcId="{2DB0CFEF-960F-4587-AA99-6425A23BD8DA}" destId="{D6385FD2-4BE8-49E1-AD86-9BF5133D2ECD}" srcOrd="2" destOrd="0" presId="urn:microsoft.com/office/officeart/2005/8/layout/balance1"/>
    <dgm:cxn modelId="{519BD579-1B24-4EF7-97DB-A86F999F0D0B}" type="presParOf" srcId="{D6385FD2-4BE8-49E1-AD86-9BF5133D2ECD}" destId="{595ECCF9-71B0-4076-AC89-F37E70144A71}" srcOrd="0" destOrd="0" presId="urn:microsoft.com/office/officeart/2005/8/layout/balance1"/>
    <dgm:cxn modelId="{02A13166-8BA7-4CC4-9E1F-5786DAA742B3}" type="presParOf" srcId="{D6385FD2-4BE8-49E1-AD86-9BF5133D2ECD}" destId="{E4144C43-532E-4B13-BC56-C35A4330AF03}" srcOrd="1" destOrd="0" presId="urn:microsoft.com/office/officeart/2005/8/layout/balance1"/>
    <dgm:cxn modelId="{F7C6B1EA-45F7-47CD-8D4E-AB799F74C84F}" type="presParOf" srcId="{D6385FD2-4BE8-49E1-AD86-9BF5133D2ECD}" destId="{62146998-5929-4908-808C-EAD8C50F9760}" srcOrd="2" destOrd="0" presId="urn:microsoft.com/office/officeart/2005/8/layout/balance1"/>
    <dgm:cxn modelId="{D340FB18-89A7-4ED3-A49A-000B0E2B20EA}" type="presParOf" srcId="{D6385FD2-4BE8-49E1-AD86-9BF5133D2ECD}" destId="{96492A51-775D-4681-ACF9-8F823D93CE2E}" srcOrd="3" destOrd="0" presId="urn:microsoft.com/office/officeart/2005/8/layout/balance1"/>
    <dgm:cxn modelId="{94CCBE56-6118-42E8-966E-37C5104334FB}" type="presParOf" srcId="{D6385FD2-4BE8-49E1-AD86-9BF5133D2ECD}" destId="{623341F3-992D-4CBF-82E1-63349E7128A9}" srcOrd="4" destOrd="0" presId="urn:microsoft.com/office/officeart/2005/8/layout/balance1"/>
    <dgm:cxn modelId="{31ED258F-92D4-4F2C-ADA9-41EC18F1A8F5}" type="presParOf" srcId="{D6385FD2-4BE8-49E1-AD86-9BF5133D2ECD}" destId="{39C90A46-435E-47E8-AA14-8A5B545A5DFA}" srcOrd="5" destOrd="0" presId="urn:microsoft.com/office/officeart/2005/8/layout/balance1"/>
    <dgm:cxn modelId="{9C925B4F-CD46-4245-B8C6-D9AFAE93E262}" type="presParOf" srcId="{D6385FD2-4BE8-49E1-AD86-9BF5133D2ECD}" destId="{AFA547DF-ECDD-47B8-BFF7-00BFEC188583}" srcOrd="6" destOrd="0" presId="urn:microsoft.com/office/officeart/2005/8/layout/balance1"/>
    <dgm:cxn modelId="{A63F823B-D85A-478D-B8A6-CBC96E437CE0}" type="presParOf" srcId="{D6385FD2-4BE8-49E1-AD86-9BF5133D2ECD}" destId="{340478A3-2673-45D5-81D0-09CC83B583D9}" srcOrd="7" destOrd="0" presId="urn:microsoft.com/office/officeart/2005/8/layout/balance1"/>
    <dgm:cxn modelId="{3D182D0F-0701-4561-8B5B-351EF8E5389D}" type="presParOf" srcId="{D6385FD2-4BE8-49E1-AD86-9BF5133D2ECD}" destId="{2450B602-514E-4C9F-9C3F-80E06E20AA52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A698EF-0544-4F10-AA16-48203C68B9F9}" type="doc">
      <dgm:prSet loTypeId="urn:microsoft.com/office/officeart/2005/8/layout/hProcess11" loCatId="process" qsTypeId="urn:microsoft.com/office/officeart/2005/8/quickstyle/3d3" qsCatId="3D" csTypeId="urn:microsoft.com/office/officeart/2005/8/colors/accent1_2" csCatId="accent1" phldr="1"/>
      <dgm:spPr/>
    </dgm:pt>
    <dgm:pt modelId="{F2FF905A-0A2C-4A90-9E9E-D44B3E674F0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Bookman Old Style" panose="02050604050505020204" pitchFamily="18" charset="0"/>
            </a:rPr>
            <a:t>Достигнутое на данный момент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latin typeface="Bookman Old Style" panose="02050604050505020204" pitchFamily="18" charset="0"/>
            </a:rPr>
            <a:t>состояние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7C1ACEAE-F18F-4AC9-A017-4BEC3844402C}" type="parTrans" cxnId="{C56A4090-E7AC-492F-969A-724EB8D397DF}">
      <dgm:prSet/>
      <dgm:spPr/>
      <dgm:t>
        <a:bodyPr/>
        <a:lstStyle/>
        <a:p>
          <a:endParaRPr lang="ru-RU"/>
        </a:p>
      </dgm:t>
    </dgm:pt>
    <dgm:pt modelId="{DA5F166A-7314-4EB5-8CD4-F20CD1D55065}" type="sibTrans" cxnId="{C56A4090-E7AC-492F-969A-724EB8D397DF}">
      <dgm:prSet/>
      <dgm:spPr/>
      <dgm:t>
        <a:bodyPr/>
        <a:lstStyle/>
        <a:p>
          <a:endParaRPr lang="ru-RU"/>
        </a:p>
      </dgm:t>
    </dgm:pt>
    <dgm:pt modelId="{AAE07878-E8CC-4760-8AEE-C62899C071F1}">
      <dgm:prSet phldrT="[Текст]"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Разработка последовательности действий, позволяющей достигнуть желаемого результата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CC7FE1ED-3494-4EC5-B5DD-07407B40FE9C}" type="parTrans" cxnId="{88876A4E-9387-4C79-A9D7-415694033998}">
      <dgm:prSet/>
      <dgm:spPr/>
      <dgm:t>
        <a:bodyPr/>
        <a:lstStyle/>
        <a:p>
          <a:endParaRPr lang="ru-RU"/>
        </a:p>
      </dgm:t>
    </dgm:pt>
    <dgm:pt modelId="{AC6B0C04-9D47-41AA-90D6-B625A779F66B}" type="sibTrans" cxnId="{88876A4E-9387-4C79-A9D7-415694033998}">
      <dgm:prSet/>
      <dgm:spPr/>
      <dgm:t>
        <a:bodyPr/>
        <a:lstStyle/>
        <a:p>
          <a:endParaRPr lang="ru-RU"/>
        </a:p>
      </dgm:t>
    </dgm:pt>
    <dgm:pt modelId="{620FF8B1-47AF-4D88-AE28-F77C048AF6A8}">
      <dgm:prSet phldrT="[Текст]"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Ожидаемый результат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572D4B0B-BA60-48F6-94CB-27A94B3338BA}" type="parTrans" cxnId="{722B7032-5057-4A0C-9152-AC7B05481B62}">
      <dgm:prSet/>
      <dgm:spPr/>
      <dgm:t>
        <a:bodyPr/>
        <a:lstStyle/>
        <a:p>
          <a:endParaRPr lang="ru-RU"/>
        </a:p>
      </dgm:t>
    </dgm:pt>
    <dgm:pt modelId="{39BAAE2E-19E1-4E44-A3E3-02C3F4478A53}" type="sibTrans" cxnId="{722B7032-5057-4A0C-9152-AC7B05481B62}">
      <dgm:prSet/>
      <dgm:spPr/>
      <dgm:t>
        <a:bodyPr/>
        <a:lstStyle/>
        <a:p>
          <a:endParaRPr lang="ru-RU"/>
        </a:p>
      </dgm:t>
    </dgm:pt>
    <dgm:pt modelId="{F202AD6F-B953-4E1C-87A7-E6B6544FE9F4}" type="pres">
      <dgm:prSet presAssocID="{58A698EF-0544-4F10-AA16-48203C68B9F9}" presName="Name0" presStyleCnt="0">
        <dgm:presLayoutVars>
          <dgm:dir/>
          <dgm:resizeHandles val="exact"/>
        </dgm:presLayoutVars>
      </dgm:prSet>
      <dgm:spPr/>
    </dgm:pt>
    <dgm:pt modelId="{AE9A01B8-7F91-45EB-B093-767D642DD639}" type="pres">
      <dgm:prSet presAssocID="{58A698EF-0544-4F10-AA16-48203C68B9F9}" presName="arrow" presStyleLbl="bgShp" presStyleIdx="0" presStyleCnt="1"/>
      <dgm:spPr/>
    </dgm:pt>
    <dgm:pt modelId="{A2BE0608-3D52-4DF3-924E-7B699A6ACA0D}" type="pres">
      <dgm:prSet presAssocID="{58A698EF-0544-4F10-AA16-48203C68B9F9}" presName="points" presStyleCnt="0"/>
      <dgm:spPr/>
    </dgm:pt>
    <dgm:pt modelId="{F32E44FB-46C4-4F01-9907-60ED77ED6387}" type="pres">
      <dgm:prSet presAssocID="{F2FF905A-0A2C-4A90-9E9E-D44B3E674F01}" presName="compositeA" presStyleCnt="0"/>
      <dgm:spPr/>
    </dgm:pt>
    <dgm:pt modelId="{D8F9685D-E2A0-46EE-A95C-B652814337BB}" type="pres">
      <dgm:prSet presAssocID="{F2FF905A-0A2C-4A90-9E9E-D44B3E674F01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8F7A4-7D2A-4B97-BF47-FB5E1038FD9E}" type="pres">
      <dgm:prSet presAssocID="{F2FF905A-0A2C-4A90-9E9E-D44B3E674F01}" presName="circleA" presStyleLbl="node1" presStyleIdx="0" presStyleCnt="3"/>
      <dgm:spPr/>
    </dgm:pt>
    <dgm:pt modelId="{3BC8B8B0-3A6F-4D2A-A7CF-74F4E9C99842}" type="pres">
      <dgm:prSet presAssocID="{F2FF905A-0A2C-4A90-9E9E-D44B3E674F01}" presName="spaceA" presStyleCnt="0"/>
      <dgm:spPr/>
    </dgm:pt>
    <dgm:pt modelId="{C1CC3D3A-B03E-4FB9-B820-A2A65D810549}" type="pres">
      <dgm:prSet presAssocID="{DA5F166A-7314-4EB5-8CD4-F20CD1D55065}" presName="space" presStyleCnt="0"/>
      <dgm:spPr/>
    </dgm:pt>
    <dgm:pt modelId="{F3846517-1797-46BF-8BA1-6CC28D9A21A3}" type="pres">
      <dgm:prSet presAssocID="{AAE07878-E8CC-4760-8AEE-C62899C071F1}" presName="compositeB" presStyleCnt="0"/>
      <dgm:spPr/>
    </dgm:pt>
    <dgm:pt modelId="{FE9DD94F-403F-4B3D-B6EF-FBE14AE9F9D5}" type="pres">
      <dgm:prSet presAssocID="{AAE07878-E8CC-4760-8AEE-C62899C071F1}" presName="textB" presStyleLbl="revTx" presStyleIdx="1" presStyleCnt="3" custScaleX="147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7B69C-0EB5-40A2-A2C0-A556E2963DD3}" type="pres">
      <dgm:prSet presAssocID="{AAE07878-E8CC-4760-8AEE-C62899C071F1}" presName="circleB" presStyleLbl="node1" presStyleIdx="1" presStyleCnt="3"/>
      <dgm:spPr/>
    </dgm:pt>
    <dgm:pt modelId="{1C88535C-510C-4BA1-A202-874A275F9097}" type="pres">
      <dgm:prSet presAssocID="{AAE07878-E8CC-4760-8AEE-C62899C071F1}" presName="spaceB" presStyleCnt="0"/>
      <dgm:spPr/>
    </dgm:pt>
    <dgm:pt modelId="{EAE90AEC-1273-4600-814C-13CEB1EA7FF3}" type="pres">
      <dgm:prSet presAssocID="{AC6B0C04-9D47-41AA-90D6-B625A779F66B}" presName="space" presStyleCnt="0"/>
      <dgm:spPr/>
    </dgm:pt>
    <dgm:pt modelId="{100181E6-B6D2-4679-A17E-30EEB277E4DA}" type="pres">
      <dgm:prSet presAssocID="{620FF8B1-47AF-4D88-AE28-F77C048AF6A8}" presName="compositeA" presStyleCnt="0"/>
      <dgm:spPr/>
    </dgm:pt>
    <dgm:pt modelId="{3A7F2CB7-2154-429E-A9CD-827F6FC2E35E}" type="pres">
      <dgm:prSet presAssocID="{620FF8B1-47AF-4D88-AE28-F77C048AF6A8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EE68E-10C5-4A8A-BC45-85A9A7DE86D8}" type="pres">
      <dgm:prSet presAssocID="{620FF8B1-47AF-4D88-AE28-F77C048AF6A8}" presName="circleA" presStyleLbl="node1" presStyleIdx="2" presStyleCnt="3"/>
      <dgm:spPr/>
    </dgm:pt>
    <dgm:pt modelId="{EA02BA32-0E4F-4450-BE53-7A9F14A18A65}" type="pres">
      <dgm:prSet presAssocID="{620FF8B1-47AF-4D88-AE28-F77C048AF6A8}" presName="spaceA" presStyleCnt="0"/>
      <dgm:spPr/>
    </dgm:pt>
  </dgm:ptLst>
  <dgm:cxnLst>
    <dgm:cxn modelId="{88876A4E-9387-4C79-A9D7-415694033998}" srcId="{58A698EF-0544-4F10-AA16-48203C68B9F9}" destId="{AAE07878-E8CC-4760-8AEE-C62899C071F1}" srcOrd="1" destOrd="0" parTransId="{CC7FE1ED-3494-4EC5-B5DD-07407B40FE9C}" sibTransId="{AC6B0C04-9D47-41AA-90D6-B625A779F66B}"/>
    <dgm:cxn modelId="{6BC2F00A-5CC1-4FE2-9238-CBA0C47959F2}" type="presOf" srcId="{620FF8B1-47AF-4D88-AE28-F77C048AF6A8}" destId="{3A7F2CB7-2154-429E-A9CD-827F6FC2E35E}" srcOrd="0" destOrd="0" presId="urn:microsoft.com/office/officeart/2005/8/layout/hProcess11"/>
    <dgm:cxn modelId="{C56A4090-E7AC-492F-969A-724EB8D397DF}" srcId="{58A698EF-0544-4F10-AA16-48203C68B9F9}" destId="{F2FF905A-0A2C-4A90-9E9E-D44B3E674F01}" srcOrd="0" destOrd="0" parTransId="{7C1ACEAE-F18F-4AC9-A017-4BEC3844402C}" sibTransId="{DA5F166A-7314-4EB5-8CD4-F20CD1D55065}"/>
    <dgm:cxn modelId="{722B7032-5057-4A0C-9152-AC7B05481B62}" srcId="{58A698EF-0544-4F10-AA16-48203C68B9F9}" destId="{620FF8B1-47AF-4D88-AE28-F77C048AF6A8}" srcOrd="2" destOrd="0" parTransId="{572D4B0B-BA60-48F6-94CB-27A94B3338BA}" sibTransId="{39BAAE2E-19E1-4E44-A3E3-02C3F4478A53}"/>
    <dgm:cxn modelId="{35366E1F-E9CE-4328-82B4-9D46D99D8177}" type="presOf" srcId="{F2FF905A-0A2C-4A90-9E9E-D44B3E674F01}" destId="{D8F9685D-E2A0-46EE-A95C-B652814337BB}" srcOrd="0" destOrd="0" presId="urn:microsoft.com/office/officeart/2005/8/layout/hProcess11"/>
    <dgm:cxn modelId="{621FCF4E-853D-4AE5-9EB2-11877E5EF79B}" type="presOf" srcId="{AAE07878-E8CC-4760-8AEE-C62899C071F1}" destId="{FE9DD94F-403F-4B3D-B6EF-FBE14AE9F9D5}" srcOrd="0" destOrd="0" presId="urn:microsoft.com/office/officeart/2005/8/layout/hProcess11"/>
    <dgm:cxn modelId="{23376A37-6774-4EF6-BC74-BCBDE41D8792}" type="presOf" srcId="{58A698EF-0544-4F10-AA16-48203C68B9F9}" destId="{F202AD6F-B953-4E1C-87A7-E6B6544FE9F4}" srcOrd="0" destOrd="0" presId="urn:microsoft.com/office/officeart/2005/8/layout/hProcess11"/>
    <dgm:cxn modelId="{1B2C2328-89CB-43D9-8123-288898B2DE2E}" type="presParOf" srcId="{F202AD6F-B953-4E1C-87A7-E6B6544FE9F4}" destId="{AE9A01B8-7F91-45EB-B093-767D642DD639}" srcOrd="0" destOrd="0" presId="urn:microsoft.com/office/officeart/2005/8/layout/hProcess11"/>
    <dgm:cxn modelId="{E6EED1E2-DFBC-4BE3-B4DA-FB36DFF59355}" type="presParOf" srcId="{F202AD6F-B953-4E1C-87A7-E6B6544FE9F4}" destId="{A2BE0608-3D52-4DF3-924E-7B699A6ACA0D}" srcOrd="1" destOrd="0" presId="urn:microsoft.com/office/officeart/2005/8/layout/hProcess11"/>
    <dgm:cxn modelId="{26D7AF95-770E-4A03-84CE-CF312F159D6A}" type="presParOf" srcId="{A2BE0608-3D52-4DF3-924E-7B699A6ACA0D}" destId="{F32E44FB-46C4-4F01-9907-60ED77ED6387}" srcOrd="0" destOrd="0" presId="urn:microsoft.com/office/officeart/2005/8/layout/hProcess11"/>
    <dgm:cxn modelId="{1D90330E-A260-43BC-A9A6-8AE9AE439106}" type="presParOf" srcId="{F32E44FB-46C4-4F01-9907-60ED77ED6387}" destId="{D8F9685D-E2A0-46EE-A95C-B652814337BB}" srcOrd="0" destOrd="0" presId="urn:microsoft.com/office/officeart/2005/8/layout/hProcess11"/>
    <dgm:cxn modelId="{99E88948-F48C-4E1B-B087-9185CC29DDB5}" type="presParOf" srcId="{F32E44FB-46C4-4F01-9907-60ED77ED6387}" destId="{69C8F7A4-7D2A-4B97-BF47-FB5E1038FD9E}" srcOrd="1" destOrd="0" presId="urn:microsoft.com/office/officeart/2005/8/layout/hProcess11"/>
    <dgm:cxn modelId="{60AE2614-5113-443B-906A-D09FF368FE42}" type="presParOf" srcId="{F32E44FB-46C4-4F01-9907-60ED77ED6387}" destId="{3BC8B8B0-3A6F-4D2A-A7CF-74F4E9C99842}" srcOrd="2" destOrd="0" presId="urn:microsoft.com/office/officeart/2005/8/layout/hProcess11"/>
    <dgm:cxn modelId="{69969A95-C8C4-4319-B378-CFC30A3CD8EF}" type="presParOf" srcId="{A2BE0608-3D52-4DF3-924E-7B699A6ACA0D}" destId="{C1CC3D3A-B03E-4FB9-B820-A2A65D810549}" srcOrd="1" destOrd="0" presId="urn:microsoft.com/office/officeart/2005/8/layout/hProcess11"/>
    <dgm:cxn modelId="{C3593138-A1F6-42DE-B27B-BD941FD37AC4}" type="presParOf" srcId="{A2BE0608-3D52-4DF3-924E-7B699A6ACA0D}" destId="{F3846517-1797-46BF-8BA1-6CC28D9A21A3}" srcOrd="2" destOrd="0" presId="urn:microsoft.com/office/officeart/2005/8/layout/hProcess11"/>
    <dgm:cxn modelId="{A93EA8AD-1471-4740-9CE0-7063DED3BD64}" type="presParOf" srcId="{F3846517-1797-46BF-8BA1-6CC28D9A21A3}" destId="{FE9DD94F-403F-4B3D-B6EF-FBE14AE9F9D5}" srcOrd="0" destOrd="0" presId="urn:microsoft.com/office/officeart/2005/8/layout/hProcess11"/>
    <dgm:cxn modelId="{D89E6960-987A-4976-95D5-B45810378B9B}" type="presParOf" srcId="{F3846517-1797-46BF-8BA1-6CC28D9A21A3}" destId="{1067B69C-0EB5-40A2-A2C0-A556E2963DD3}" srcOrd="1" destOrd="0" presId="urn:microsoft.com/office/officeart/2005/8/layout/hProcess11"/>
    <dgm:cxn modelId="{EF39FAD5-F8FB-4166-9895-67829A09D1A2}" type="presParOf" srcId="{F3846517-1797-46BF-8BA1-6CC28D9A21A3}" destId="{1C88535C-510C-4BA1-A202-874A275F9097}" srcOrd="2" destOrd="0" presId="urn:microsoft.com/office/officeart/2005/8/layout/hProcess11"/>
    <dgm:cxn modelId="{08C56D35-7DA0-4DED-BACE-C753E15659E3}" type="presParOf" srcId="{A2BE0608-3D52-4DF3-924E-7B699A6ACA0D}" destId="{EAE90AEC-1273-4600-814C-13CEB1EA7FF3}" srcOrd="3" destOrd="0" presId="urn:microsoft.com/office/officeart/2005/8/layout/hProcess11"/>
    <dgm:cxn modelId="{87B7CA22-89F5-4FBA-8F3C-EA6563583416}" type="presParOf" srcId="{A2BE0608-3D52-4DF3-924E-7B699A6ACA0D}" destId="{100181E6-B6D2-4679-A17E-30EEB277E4DA}" srcOrd="4" destOrd="0" presId="urn:microsoft.com/office/officeart/2005/8/layout/hProcess11"/>
    <dgm:cxn modelId="{865F43D7-09BD-4B12-824C-3C3513BE9161}" type="presParOf" srcId="{100181E6-B6D2-4679-A17E-30EEB277E4DA}" destId="{3A7F2CB7-2154-429E-A9CD-827F6FC2E35E}" srcOrd="0" destOrd="0" presId="urn:microsoft.com/office/officeart/2005/8/layout/hProcess11"/>
    <dgm:cxn modelId="{914AB3B6-3268-4291-A9E3-D339E551A27C}" type="presParOf" srcId="{100181E6-B6D2-4679-A17E-30EEB277E4DA}" destId="{183EE68E-10C5-4A8A-BC45-85A9A7DE86D8}" srcOrd="1" destOrd="0" presId="urn:microsoft.com/office/officeart/2005/8/layout/hProcess11"/>
    <dgm:cxn modelId="{20646329-4BD5-4FA5-8438-9D0279D7BBE0}" type="presParOf" srcId="{100181E6-B6D2-4679-A17E-30EEB277E4DA}" destId="{EA02BA32-0E4F-4450-BE53-7A9F14A18A6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A5CEA25-91E3-4C25-8F20-013A3335E23F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691E61-A6E4-4D85-A8D1-41047A146C00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Планирование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633DD24A-1097-46EB-A70F-80981ED8991D}" type="parTrans" cxnId="{541E8772-C73A-4CEE-B87B-3A00E8C8F86B}">
      <dgm:prSet/>
      <dgm:spPr/>
      <dgm:t>
        <a:bodyPr/>
        <a:lstStyle/>
        <a:p>
          <a:endParaRPr lang="ru-RU"/>
        </a:p>
      </dgm:t>
    </dgm:pt>
    <dgm:pt modelId="{6C52FCF5-2DBF-4BF9-9BC8-DFEFC193DFAC}" type="sibTrans" cxnId="{541E8772-C73A-4CEE-B87B-3A00E8C8F86B}">
      <dgm:prSet/>
      <dgm:spPr/>
      <dgm:t>
        <a:bodyPr/>
        <a:lstStyle/>
        <a:p>
          <a:endParaRPr lang="ru-RU"/>
        </a:p>
      </dgm:t>
    </dgm:pt>
    <dgm:pt modelId="{FB308E92-144C-4C9E-8DEA-02794BD97647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Перспективное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DF6BA3D3-9A9E-43BD-8913-ACD7B5836FC8}" type="parTrans" cxnId="{22B383A7-C924-490A-995E-EE31DDB73899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C8AFDBD7-6A24-40B2-BD04-A94EE7C75A7D}" type="sibTrans" cxnId="{22B383A7-C924-490A-995E-EE31DDB73899}">
      <dgm:prSet/>
      <dgm:spPr/>
      <dgm:t>
        <a:bodyPr/>
        <a:lstStyle/>
        <a:p>
          <a:endParaRPr lang="ru-RU"/>
        </a:p>
      </dgm:t>
    </dgm:pt>
    <dgm:pt modelId="{91876DB6-64B2-4532-A7F9-2BD5FE70C204}">
      <dgm:prSet phldrT="[Текст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Текущее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09C358AA-2559-413E-9275-404FB48BEDEB}" type="parTrans" cxnId="{6772439C-488F-4C20-BD2B-B0A5E145393E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7DF7E934-81F5-4D65-A81A-FD766E044EC5}" type="sibTrans" cxnId="{6772439C-488F-4C20-BD2B-B0A5E145393E}">
      <dgm:prSet/>
      <dgm:spPr/>
      <dgm:t>
        <a:bodyPr/>
        <a:lstStyle/>
        <a:p>
          <a:endParaRPr lang="ru-RU"/>
        </a:p>
      </dgm:t>
    </dgm:pt>
    <dgm:pt modelId="{B45FC11B-E567-4A91-BA2F-6EC4B673242E}" type="pres">
      <dgm:prSet presAssocID="{1A5CEA25-91E3-4C25-8F20-013A3335E2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D44362-918E-48A1-AF7F-C49C5F49B1BB}" type="pres">
      <dgm:prSet presAssocID="{1E691E61-A6E4-4D85-A8D1-41047A146C00}" presName="hierRoot1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9067C786-45A5-4BD4-ABFA-29CC27374503}" type="pres">
      <dgm:prSet presAssocID="{1E691E61-A6E4-4D85-A8D1-41047A146C00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2770EF4D-1803-4E6D-B483-7CC7816CBC89}" type="pres">
      <dgm:prSet presAssocID="{1E691E61-A6E4-4D85-A8D1-41047A146C00}" presName="background" presStyleLbl="node0" presStyleIdx="0" presStyleCnt="1"/>
      <dgm:spPr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gm:spPr>
    </dgm:pt>
    <dgm:pt modelId="{A2DBDA51-5FF0-4E75-8901-FBBA84AFB561}" type="pres">
      <dgm:prSet presAssocID="{1E691E61-A6E4-4D85-A8D1-41047A146C00}" presName="text" presStyleLbl="fgAcc0" presStyleIdx="0" presStyleCnt="1" custScaleX="1985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36BABD-CC56-45AC-99FE-4D178B76883D}" type="pres">
      <dgm:prSet presAssocID="{1E691E61-A6E4-4D85-A8D1-41047A146C00}" presName="hierChild2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39E896B1-28FB-4570-8DBE-E217E0231B57}" type="pres">
      <dgm:prSet presAssocID="{DF6BA3D3-9A9E-43BD-8913-ACD7B5836FC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022320C-F895-458B-8F69-F72170E28A12}" type="pres">
      <dgm:prSet presAssocID="{FB308E92-144C-4C9E-8DEA-02794BD97647}" presName="hierRoot2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4C8443B0-56E9-48D9-8900-DC8A3539BBA6}" type="pres">
      <dgm:prSet presAssocID="{FB308E92-144C-4C9E-8DEA-02794BD97647}" presName="composite2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89E1D445-A977-4AA9-AC2E-E93AAF500D71}" type="pres">
      <dgm:prSet presAssocID="{FB308E92-144C-4C9E-8DEA-02794BD97647}" presName="background2" presStyleLbl="node2" presStyleIdx="0" presStyleCnt="2"/>
      <dgm:spPr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gm:spPr>
    </dgm:pt>
    <dgm:pt modelId="{25D2802C-CA10-4619-BDCF-66884660E942}" type="pres">
      <dgm:prSet presAssocID="{FB308E92-144C-4C9E-8DEA-02794BD97647}" presName="text2" presStyleLbl="fgAcc2" presStyleIdx="0" presStyleCnt="2" custScaleX="1985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C9ACB5-4DA7-45F1-A848-18117B294C51}" type="pres">
      <dgm:prSet presAssocID="{FB308E92-144C-4C9E-8DEA-02794BD97647}" presName="hierChild3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30142B75-0DE6-4C30-8C67-05D41677DBD9}" type="pres">
      <dgm:prSet presAssocID="{09C358AA-2559-413E-9275-404FB48BEDE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629741A-E53A-4A9B-80FF-B6AADF6BC760}" type="pres">
      <dgm:prSet presAssocID="{91876DB6-64B2-4532-A7F9-2BD5FE70C204}" presName="hierRoot2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CB07D6B3-47E5-4606-93AC-9F64BA0C456D}" type="pres">
      <dgm:prSet presAssocID="{91876DB6-64B2-4532-A7F9-2BD5FE70C204}" presName="composite2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CB3D4529-79F3-4541-835B-FE9AFF353B0B}" type="pres">
      <dgm:prSet presAssocID="{91876DB6-64B2-4532-A7F9-2BD5FE70C204}" presName="background2" presStyleLbl="node2" presStyleIdx="1" presStyleCnt="2"/>
      <dgm:spPr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gm:spPr>
    </dgm:pt>
    <dgm:pt modelId="{3D5F057D-7D8F-4AD3-B38C-BFF595C38738}" type="pres">
      <dgm:prSet presAssocID="{91876DB6-64B2-4532-A7F9-2BD5FE70C204}" presName="text2" presStyleLbl="fgAcc2" presStyleIdx="1" presStyleCnt="2" custScaleX="1985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FDC206-A1D9-451D-B400-1B4FABA1E33F}" type="pres">
      <dgm:prSet presAssocID="{91876DB6-64B2-4532-A7F9-2BD5FE70C204}" presName="hierChild3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</dgm:ptLst>
  <dgm:cxnLst>
    <dgm:cxn modelId="{22B383A7-C924-490A-995E-EE31DDB73899}" srcId="{1E691E61-A6E4-4D85-A8D1-41047A146C00}" destId="{FB308E92-144C-4C9E-8DEA-02794BD97647}" srcOrd="0" destOrd="0" parTransId="{DF6BA3D3-9A9E-43BD-8913-ACD7B5836FC8}" sibTransId="{C8AFDBD7-6A24-40B2-BD04-A94EE7C75A7D}"/>
    <dgm:cxn modelId="{956E3104-2F1A-4932-AC04-07CDFE434F17}" type="presOf" srcId="{FB308E92-144C-4C9E-8DEA-02794BD97647}" destId="{25D2802C-CA10-4619-BDCF-66884660E942}" srcOrd="0" destOrd="0" presId="urn:microsoft.com/office/officeart/2005/8/layout/hierarchy1"/>
    <dgm:cxn modelId="{73288D9A-657B-4F3D-9C24-3BD0AC4A57FC}" type="presOf" srcId="{91876DB6-64B2-4532-A7F9-2BD5FE70C204}" destId="{3D5F057D-7D8F-4AD3-B38C-BFF595C38738}" srcOrd="0" destOrd="0" presId="urn:microsoft.com/office/officeart/2005/8/layout/hierarchy1"/>
    <dgm:cxn modelId="{541E8772-C73A-4CEE-B87B-3A00E8C8F86B}" srcId="{1A5CEA25-91E3-4C25-8F20-013A3335E23F}" destId="{1E691E61-A6E4-4D85-A8D1-41047A146C00}" srcOrd="0" destOrd="0" parTransId="{633DD24A-1097-46EB-A70F-80981ED8991D}" sibTransId="{6C52FCF5-2DBF-4BF9-9BC8-DFEFC193DFAC}"/>
    <dgm:cxn modelId="{B4A5F488-2DA8-4234-B93F-CEED1BA2C8E8}" type="presOf" srcId="{1A5CEA25-91E3-4C25-8F20-013A3335E23F}" destId="{B45FC11B-E567-4A91-BA2F-6EC4B673242E}" srcOrd="0" destOrd="0" presId="urn:microsoft.com/office/officeart/2005/8/layout/hierarchy1"/>
    <dgm:cxn modelId="{A35C64B5-871A-4308-81F3-0DC6739E7898}" type="presOf" srcId="{DF6BA3D3-9A9E-43BD-8913-ACD7B5836FC8}" destId="{39E896B1-28FB-4570-8DBE-E217E0231B57}" srcOrd="0" destOrd="0" presId="urn:microsoft.com/office/officeart/2005/8/layout/hierarchy1"/>
    <dgm:cxn modelId="{EC052658-BB13-4506-A808-220AEBCFCB00}" type="presOf" srcId="{1E691E61-A6E4-4D85-A8D1-41047A146C00}" destId="{A2DBDA51-5FF0-4E75-8901-FBBA84AFB561}" srcOrd="0" destOrd="0" presId="urn:microsoft.com/office/officeart/2005/8/layout/hierarchy1"/>
    <dgm:cxn modelId="{6772439C-488F-4C20-BD2B-B0A5E145393E}" srcId="{1E691E61-A6E4-4D85-A8D1-41047A146C00}" destId="{91876DB6-64B2-4532-A7F9-2BD5FE70C204}" srcOrd="1" destOrd="0" parTransId="{09C358AA-2559-413E-9275-404FB48BEDEB}" sibTransId="{7DF7E934-81F5-4D65-A81A-FD766E044EC5}"/>
    <dgm:cxn modelId="{289FC980-49AF-40C2-A4E6-808514D90D4B}" type="presOf" srcId="{09C358AA-2559-413E-9275-404FB48BEDEB}" destId="{30142B75-0DE6-4C30-8C67-05D41677DBD9}" srcOrd="0" destOrd="0" presId="urn:microsoft.com/office/officeart/2005/8/layout/hierarchy1"/>
    <dgm:cxn modelId="{6308DC0A-90C6-48DA-B41D-AC075D20D701}" type="presParOf" srcId="{B45FC11B-E567-4A91-BA2F-6EC4B673242E}" destId="{F5D44362-918E-48A1-AF7F-C49C5F49B1BB}" srcOrd="0" destOrd="0" presId="urn:microsoft.com/office/officeart/2005/8/layout/hierarchy1"/>
    <dgm:cxn modelId="{0D3746EC-5D09-402A-A129-15354889E3E3}" type="presParOf" srcId="{F5D44362-918E-48A1-AF7F-C49C5F49B1BB}" destId="{9067C786-45A5-4BD4-ABFA-29CC27374503}" srcOrd="0" destOrd="0" presId="urn:microsoft.com/office/officeart/2005/8/layout/hierarchy1"/>
    <dgm:cxn modelId="{4E3715FC-B811-4B16-9E5C-A640AFD6CD09}" type="presParOf" srcId="{9067C786-45A5-4BD4-ABFA-29CC27374503}" destId="{2770EF4D-1803-4E6D-B483-7CC7816CBC89}" srcOrd="0" destOrd="0" presId="urn:microsoft.com/office/officeart/2005/8/layout/hierarchy1"/>
    <dgm:cxn modelId="{07AD5F9B-84B8-45BB-8FF1-69431F4E8434}" type="presParOf" srcId="{9067C786-45A5-4BD4-ABFA-29CC27374503}" destId="{A2DBDA51-5FF0-4E75-8901-FBBA84AFB561}" srcOrd="1" destOrd="0" presId="urn:microsoft.com/office/officeart/2005/8/layout/hierarchy1"/>
    <dgm:cxn modelId="{CD9D7B39-021E-4186-882E-5ACF023EDD38}" type="presParOf" srcId="{F5D44362-918E-48A1-AF7F-C49C5F49B1BB}" destId="{8936BABD-CC56-45AC-99FE-4D178B76883D}" srcOrd="1" destOrd="0" presId="urn:microsoft.com/office/officeart/2005/8/layout/hierarchy1"/>
    <dgm:cxn modelId="{F42FE39B-0B95-4CDF-B7B1-D8D2FBA792FD}" type="presParOf" srcId="{8936BABD-CC56-45AC-99FE-4D178B76883D}" destId="{39E896B1-28FB-4570-8DBE-E217E0231B57}" srcOrd="0" destOrd="0" presId="urn:microsoft.com/office/officeart/2005/8/layout/hierarchy1"/>
    <dgm:cxn modelId="{BE6A2087-B6F7-4692-9BDF-FC0B5545BDE7}" type="presParOf" srcId="{8936BABD-CC56-45AC-99FE-4D178B76883D}" destId="{1022320C-F895-458B-8F69-F72170E28A12}" srcOrd="1" destOrd="0" presId="urn:microsoft.com/office/officeart/2005/8/layout/hierarchy1"/>
    <dgm:cxn modelId="{01B72AED-4ACF-428D-963B-3F5CFEF1DEDA}" type="presParOf" srcId="{1022320C-F895-458B-8F69-F72170E28A12}" destId="{4C8443B0-56E9-48D9-8900-DC8A3539BBA6}" srcOrd="0" destOrd="0" presId="urn:microsoft.com/office/officeart/2005/8/layout/hierarchy1"/>
    <dgm:cxn modelId="{770404B4-FEF9-4CDA-B71A-72F3871D856E}" type="presParOf" srcId="{4C8443B0-56E9-48D9-8900-DC8A3539BBA6}" destId="{89E1D445-A977-4AA9-AC2E-E93AAF500D71}" srcOrd="0" destOrd="0" presId="urn:microsoft.com/office/officeart/2005/8/layout/hierarchy1"/>
    <dgm:cxn modelId="{DF1B4415-67A1-4B53-B4D6-46A7C8181E00}" type="presParOf" srcId="{4C8443B0-56E9-48D9-8900-DC8A3539BBA6}" destId="{25D2802C-CA10-4619-BDCF-66884660E942}" srcOrd="1" destOrd="0" presId="urn:microsoft.com/office/officeart/2005/8/layout/hierarchy1"/>
    <dgm:cxn modelId="{5E9E227B-69AA-4F2B-A579-A9ABB1FA93CF}" type="presParOf" srcId="{1022320C-F895-458B-8F69-F72170E28A12}" destId="{48C9ACB5-4DA7-45F1-A848-18117B294C51}" srcOrd="1" destOrd="0" presId="urn:microsoft.com/office/officeart/2005/8/layout/hierarchy1"/>
    <dgm:cxn modelId="{2D8AA723-A4EC-40BC-81EB-0745FB6F3370}" type="presParOf" srcId="{8936BABD-CC56-45AC-99FE-4D178B76883D}" destId="{30142B75-0DE6-4C30-8C67-05D41677DBD9}" srcOrd="2" destOrd="0" presId="urn:microsoft.com/office/officeart/2005/8/layout/hierarchy1"/>
    <dgm:cxn modelId="{4BA2EABC-2DFF-4778-B46E-D73A08B13392}" type="presParOf" srcId="{8936BABD-CC56-45AC-99FE-4D178B76883D}" destId="{C629741A-E53A-4A9B-80FF-B6AADF6BC760}" srcOrd="3" destOrd="0" presId="urn:microsoft.com/office/officeart/2005/8/layout/hierarchy1"/>
    <dgm:cxn modelId="{90FC6E66-9042-485A-B9BE-4610A05DCD3E}" type="presParOf" srcId="{C629741A-E53A-4A9B-80FF-B6AADF6BC760}" destId="{CB07D6B3-47E5-4606-93AC-9F64BA0C456D}" srcOrd="0" destOrd="0" presId="urn:microsoft.com/office/officeart/2005/8/layout/hierarchy1"/>
    <dgm:cxn modelId="{8E93A2CE-43CF-4E6D-B600-997ED26ED073}" type="presParOf" srcId="{CB07D6B3-47E5-4606-93AC-9F64BA0C456D}" destId="{CB3D4529-79F3-4541-835B-FE9AFF353B0B}" srcOrd="0" destOrd="0" presId="urn:microsoft.com/office/officeart/2005/8/layout/hierarchy1"/>
    <dgm:cxn modelId="{F4264247-C263-44B6-BCE3-4821101A36D3}" type="presParOf" srcId="{CB07D6B3-47E5-4606-93AC-9F64BA0C456D}" destId="{3D5F057D-7D8F-4AD3-B38C-BFF595C38738}" srcOrd="1" destOrd="0" presId="urn:microsoft.com/office/officeart/2005/8/layout/hierarchy1"/>
    <dgm:cxn modelId="{1DEF9E12-7A12-49FA-8070-A7D21BA77D7A}" type="presParOf" srcId="{C629741A-E53A-4A9B-80FF-B6AADF6BC760}" destId="{51FDC206-A1D9-451D-B400-1B4FABA1E3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607D158-CA77-4D0C-80E2-20E5472719CE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2A89723E-663C-4774-9F87-C2CA1C79704A}">
      <dgm:prSet phldrT="[Текст]" custT="1"/>
      <dgm:spPr>
        <a:solidFill>
          <a:schemeClr val="accent2">
            <a:lumMod val="20000"/>
            <a:lumOff val="80000"/>
            <a:alpha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ПЛАН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B7FA76FE-6D2A-4959-80B9-35125972C1F4}" type="parTrans" cxnId="{F04BF80A-2323-4606-9D22-F4E45E0818F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17F58D2-308D-4915-BCE3-A6768670F1C8}" type="sibTrans" cxnId="{F04BF80A-2323-4606-9D22-F4E45E0818F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1A68B65-14D7-4F8E-B996-EFF33957FD9B}" type="asst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включает формы, методы, средства, позволяющие решить те или иные образовательные задачи за определенный временной отрезок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3000740-0D36-41EE-A972-AD86625AD9C2}" type="parTrans" cxnId="{1408C90A-018E-428C-88AD-D0112C9E79B1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49CB10D-1A25-4A09-99CE-7962AB9630BA}" type="sibTrans" cxnId="{1408C90A-018E-428C-88AD-D0112C9E79B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E91069-14F5-4A9D-9920-278CF55D9CC7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стратегические 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BB05D130-7C19-40DC-8859-363C6E786F08}" type="parTrans" cxnId="{D00965D6-AE54-488A-9142-9D55A47A384D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62A8DCB-5F09-44A6-9C6A-3B1C6E5CCF36}" type="sibTrans" cxnId="{D00965D6-AE54-488A-9142-9D55A47A384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2561235-1FB2-404A-98BD-D5B4B0A3F417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тактические 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A5DD8B9-8169-4307-9A0B-A94DEA0C85CB}" type="parTrans" cxnId="{C033EA6D-499C-4CF4-BC49-8961D1A0AF60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F06076-7BAB-48B6-8D02-133790E96626}" type="sibTrans" cxnId="{C033EA6D-499C-4CF4-BC49-8961D1A0AF6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3A652E3-7EE8-4DCA-B2E1-FD3A067351B0}">
      <dgm:prSet phldrT="[Текст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оперативные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34623EA-6E2E-43FE-9FC8-60FA7F4DF03B}" type="parTrans" cxnId="{51D81F2F-1303-4F35-996F-551FDDCF2E30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0E8523F-75C6-42E3-811D-A1BAB00EE152}" type="sibTrans" cxnId="{51D81F2F-1303-4F35-996F-551FDDCF2E3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0FD3FEB-3CCE-4963-B5B2-7A2D4841E933}" type="pres">
      <dgm:prSet presAssocID="{2607D158-CA77-4D0C-80E2-20E5472719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7D56A6-FCCF-4B9D-A0AA-48D442A6F0FF}" type="pres">
      <dgm:prSet presAssocID="{2A89723E-663C-4774-9F87-C2CA1C79704A}" presName="hierRoot1" presStyleCnt="0">
        <dgm:presLayoutVars>
          <dgm:hierBranch val="init"/>
        </dgm:presLayoutVars>
      </dgm:prSet>
      <dgm:spPr/>
    </dgm:pt>
    <dgm:pt modelId="{981629BD-4CF4-421A-AD84-146DF8FA7737}" type="pres">
      <dgm:prSet presAssocID="{2A89723E-663C-4774-9F87-C2CA1C79704A}" presName="rootComposite1" presStyleCnt="0"/>
      <dgm:spPr/>
    </dgm:pt>
    <dgm:pt modelId="{61E590C6-5E01-4BC0-B31D-E176698E0B6E}" type="pres">
      <dgm:prSet presAssocID="{2A89723E-663C-4774-9F87-C2CA1C79704A}" presName="rootText1" presStyleLbl="node0" presStyleIdx="0" presStyleCnt="1" custScaleX="78150" custScaleY="40817" custLinFactNeighborX="-6255" custLinFactNeighborY="34727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05367065-25FF-4492-A5EF-42A99B21A231}" type="pres">
      <dgm:prSet presAssocID="{2A89723E-663C-4774-9F87-C2CA1C79704A}" presName="titleText1" presStyleLbl="fgAcc0" presStyleIdx="0" presStyleCnt="1" custScaleX="56727" custScaleY="64003" custLinFactNeighborX="9371" custLinFactNeighborY="3161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6C9BCE5-5925-4718-AF39-0CE7CE764528}" type="pres">
      <dgm:prSet presAssocID="{2A89723E-663C-4774-9F87-C2CA1C79704A}" presName="rootConnector1" presStyleLbl="node1" presStyleIdx="0" presStyleCnt="3"/>
      <dgm:spPr/>
      <dgm:t>
        <a:bodyPr/>
        <a:lstStyle/>
        <a:p>
          <a:endParaRPr lang="ru-RU"/>
        </a:p>
      </dgm:t>
    </dgm:pt>
    <dgm:pt modelId="{8ABAA667-C344-4E62-8CDE-1BC92D5D4159}" type="pres">
      <dgm:prSet presAssocID="{2A89723E-663C-4774-9F87-C2CA1C79704A}" presName="hierChild2" presStyleCnt="0"/>
      <dgm:spPr/>
    </dgm:pt>
    <dgm:pt modelId="{61B1D2EA-9A44-4EAB-A2FB-956B36AB72BA}" type="pres">
      <dgm:prSet presAssocID="{BB05D130-7C19-40DC-8859-363C6E786F0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AD56A81A-701E-4D83-96FF-2FF2D75B8D4B}" type="pres">
      <dgm:prSet presAssocID="{4EE91069-14F5-4A9D-9920-278CF55D9CC7}" presName="hierRoot2" presStyleCnt="0">
        <dgm:presLayoutVars>
          <dgm:hierBranch val="init"/>
        </dgm:presLayoutVars>
      </dgm:prSet>
      <dgm:spPr/>
    </dgm:pt>
    <dgm:pt modelId="{B5668239-79BF-4084-8F27-076705EC4174}" type="pres">
      <dgm:prSet presAssocID="{4EE91069-14F5-4A9D-9920-278CF55D9CC7}" presName="rootComposite" presStyleCnt="0"/>
      <dgm:spPr/>
    </dgm:pt>
    <dgm:pt modelId="{E091800D-8F95-4826-868C-9CFD5EEEB864}" type="pres">
      <dgm:prSet presAssocID="{4EE91069-14F5-4A9D-9920-278CF55D9CC7}" presName="rootText" presStyleLbl="node1" presStyleIdx="0" presStyleCnt="3" custScaleY="36958" custLinFactNeighborX="-2019" custLinFactNeighborY="-9173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BCDD0910-4595-4700-BD45-90F3A76AE67D}" type="pres">
      <dgm:prSet presAssocID="{4EE91069-14F5-4A9D-9920-278CF55D9CC7}" presName="titleText2" presStyleLbl="fgAcc1" presStyleIdx="0" presStyleCnt="3" custScaleX="120357" custScaleY="743433" custLinFactNeighborX="-1256" custLinFactNeighborY="-1927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4EE63DC-FE13-4F5E-8675-9C7F8DBD5268}" type="pres">
      <dgm:prSet presAssocID="{4EE91069-14F5-4A9D-9920-278CF55D9CC7}" presName="rootConnector" presStyleLbl="node2" presStyleIdx="0" presStyleCnt="0"/>
      <dgm:spPr/>
      <dgm:t>
        <a:bodyPr/>
        <a:lstStyle/>
        <a:p>
          <a:endParaRPr lang="ru-RU"/>
        </a:p>
      </dgm:t>
    </dgm:pt>
    <dgm:pt modelId="{87CBAA5B-CE1A-4FA6-978A-3771FB45ED8F}" type="pres">
      <dgm:prSet presAssocID="{4EE91069-14F5-4A9D-9920-278CF55D9CC7}" presName="hierChild4" presStyleCnt="0"/>
      <dgm:spPr/>
    </dgm:pt>
    <dgm:pt modelId="{CFE6BCE2-20E1-4CDE-A409-113194564B97}" type="pres">
      <dgm:prSet presAssocID="{4EE91069-14F5-4A9D-9920-278CF55D9CC7}" presName="hierChild5" presStyleCnt="0"/>
      <dgm:spPr/>
    </dgm:pt>
    <dgm:pt modelId="{E70A550F-C556-42F6-BB9D-746D8EDBEFDF}" type="pres">
      <dgm:prSet presAssocID="{5A5DD8B9-8169-4307-9A0B-A94DEA0C85CB}" presName="Name37" presStyleLbl="parChTrans1D2" presStyleIdx="1" presStyleCnt="4"/>
      <dgm:spPr/>
      <dgm:t>
        <a:bodyPr/>
        <a:lstStyle/>
        <a:p>
          <a:endParaRPr lang="ru-RU"/>
        </a:p>
      </dgm:t>
    </dgm:pt>
    <dgm:pt modelId="{EEFAD7D3-8531-41A3-9E74-3709D9EBB13F}" type="pres">
      <dgm:prSet presAssocID="{C2561235-1FB2-404A-98BD-D5B4B0A3F417}" presName="hierRoot2" presStyleCnt="0">
        <dgm:presLayoutVars>
          <dgm:hierBranch val="init"/>
        </dgm:presLayoutVars>
      </dgm:prSet>
      <dgm:spPr/>
    </dgm:pt>
    <dgm:pt modelId="{4FFCD3C9-62C2-4A07-9335-D6E4F1B40E83}" type="pres">
      <dgm:prSet presAssocID="{C2561235-1FB2-404A-98BD-D5B4B0A3F417}" presName="rootComposite" presStyleCnt="0"/>
      <dgm:spPr/>
    </dgm:pt>
    <dgm:pt modelId="{9158B2DE-3891-4F19-94B4-3DC51B53968D}" type="pres">
      <dgm:prSet presAssocID="{C2561235-1FB2-404A-98BD-D5B4B0A3F417}" presName="rootText" presStyleLbl="node1" presStyleIdx="1" presStyleCnt="3" custScaleY="36958" custLinFactNeighborX="-2019" custLinFactNeighborY="-9173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A7D7343-21F3-45A0-9C29-CB844C95F02D}" type="pres">
      <dgm:prSet presAssocID="{C2561235-1FB2-404A-98BD-D5B4B0A3F417}" presName="titleText2" presStyleLbl="fgAcc1" presStyleIdx="1" presStyleCnt="3" custScaleX="120357" custScaleY="743433" custLinFactNeighborX="-1181" custLinFactNeighborY="-2343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86E6B71-D284-4EEE-86D7-A8B2F787897B}" type="pres">
      <dgm:prSet presAssocID="{C2561235-1FB2-404A-98BD-D5B4B0A3F417}" presName="rootConnector" presStyleLbl="node2" presStyleIdx="0" presStyleCnt="0"/>
      <dgm:spPr/>
      <dgm:t>
        <a:bodyPr/>
        <a:lstStyle/>
        <a:p>
          <a:endParaRPr lang="ru-RU"/>
        </a:p>
      </dgm:t>
    </dgm:pt>
    <dgm:pt modelId="{3D9738EE-A1FB-4DD7-B6FD-42710AF2F3E5}" type="pres">
      <dgm:prSet presAssocID="{C2561235-1FB2-404A-98BD-D5B4B0A3F417}" presName="hierChild4" presStyleCnt="0"/>
      <dgm:spPr/>
    </dgm:pt>
    <dgm:pt modelId="{7C4A5DEA-F660-4A7B-A4DB-942CBB8E9395}" type="pres">
      <dgm:prSet presAssocID="{C2561235-1FB2-404A-98BD-D5B4B0A3F417}" presName="hierChild5" presStyleCnt="0"/>
      <dgm:spPr/>
    </dgm:pt>
    <dgm:pt modelId="{772BE564-A370-47D8-A949-A5BC94624FEA}" type="pres">
      <dgm:prSet presAssocID="{734623EA-6E2E-43FE-9FC8-60FA7F4DF03B}" presName="Name37" presStyleLbl="parChTrans1D2" presStyleIdx="2" presStyleCnt="4"/>
      <dgm:spPr/>
      <dgm:t>
        <a:bodyPr/>
        <a:lstStyle/>
        <a:p>
          <a:endParaRPr lang="ru-RU"/>
        </a:p>
      </dgm:t>
    </dgm:pt>
    <dgm:pt modelId="{E030A10F-DAEB-4AB1-9D48-5918DD3454D3}" type="pres">
      <dgm:prSet presAssocID="{33A652E3-7EE8-4DCA-B2E1-FD3A067351B0}" presName="hierRoot2" presStyleCnt="0">
        <dgm:presLayoutVars>
          <dgm:hierBranch val="init"/>
        </dgm:presLayoutVars>
      </dgm:prSet>
      <dgm:spPr/>
    </dgm:pt>
    <dgm:pt modelId="{5C5C172D-25E6-414B-B4C5-79375F745B61}" type="pres">
      <dgm:prSet presAssocID="{33A652E3-7EE8-4DCA-B2E1-FD3A067351B0}" presName="rootComposite" presStyleCnt="0"/>
      <dgm:spPr/>
    </dgm:pt>
    <dgm:pt modelId="{51CBF1A6-2483-4722-ACFD-EA15613CA5B0}" type="pres">
      <dgm:prSet presAssocID="{33A652E3-7EE8-4DCA-B2E1-FD3A067351B0}" presName="rootText" presStyleLbl="node1" presStyleIdx="2" presStyleCnt="3" custScaleY="36958" custLinFactNeighborX="-2019" custLinFactNeighborY="-9173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8411EEC-0634-4554-AA97-69DC6964EF50}" type="pres">
      <dgm:prSet presAssocID="{33A652E3-7EE8-4DCA-B2E1-FD3A067351B0}" presName="titleText2" presStyleLbl="fgAcc1" presStyleIdx="2" presStyleCnt="3" custScaleX="120357" custScaleY="743433" custLinFactNeighborX="-180" custLinFactNeighborY="-2343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BB8DAB-AF58-4D4C-A19A-8763774420BA}" type="pres">
      <dgm:prSet presAssocID="{33A652E3-7EE8-4DCA-B2E1-FD3A067351B0}" presName="rootConnector" presStyleLbl="node2" presStyleIdx="0" presStyleCnt="0"/>
      <dgm:spPr/>
      <dgm:t>
        <a:bodyPr/>
        <a:lstStyle/>
        <a:p>
          <a:endParaRPr lang="ru-RU"/>
        </a:p>
      </dgm:t>
    </dgm:pt>
    <dgm:pt modelId="{8CC7721F-A61A-4899-BD85-938A4BB6E832}" type="pres">
      <dgm:prSet presAssocID="{33A652E3-7EE8-4DCA-B2E1-FD3A067351B0}" presName="hierChild4" presStyleCnt="0"/>
      <dgm:spPr/>
    </dgm:pt>
    <dgm:pt modelId="{FE1580AB-65C2-4CA4-B338-57B340ABBCBA}" type="pres">
      <dgm:prSet presAssocID="{33A652E3-7EE8-4DCA-B2E1-FD3A067351B0}" presName="hierChild5" presStyleCnt="0"/>
      <dgm:spPr/>
    </dgm:pt>
    <dgm:pt modelId="{4F40C2D3-2515-4853-90A1-165FEB76EF6F}" type="pres">
      <dgm:prSet presAssocID="{2A89723E-663C-4774-9F87-C2CA1C79704A}" presName="hierChild3" presStyleCnt="0"/>
      <dgm:spPr/>
    </dgm:pt>
    <dgm:pt modelId="{E81DBE69-C4FF-4B92-AEB5-F02B3051E9F3}" type="pres">
      <dgm:prSet presAssocID="{F3000740-0D36-41EE-A972-AD86625AD9C2}" presName="Name96" presStyleLbl="parChTrans1D2" presStyleIdx="3" presStyleCnt="4"/>
      <dgm:spPr/>
      <dgm:t>
        <a:bodyPr/>
        <a:lstStyle/>
        <a:p>
          <a:endParaRPr lang="ru-RU"/>
        </a:p>
      </dgm:t>
    </dgm:pt>
    <dgm:pt modelId="{9D8DFE4E-586A-4189-83BE-05B9A756D41E}" type="pres">
      <dgm:prSet presAssocID="{11A68B65-14D7-4F8E-B996-EFF33957FD9B}" presName="hierRoot3" presStyleCnt="0">
        <dgm:presLayoutVars>
          <dgm:hierBranch val="init"/>
        </dgm:presLayoutVars>
      </dgm:prSet>
      <dgm:spPr/>
    </dgm:pt>
    <dgm:pt modelId="{9F6414AD-AF80-472E-BFF3-2D1600DDA4E5}" type="pres">
      <dgm:prSet presAssocID="{11A68B65-14D7-4F8E-B996-EFF33957FD9B}" presName="rootComposite3" presStyleCnt="0"/>
      <dgm:spPr/>
    </dgm:pt>
    <dgm:pt modelId="{7A58A9A6-8F3F-4ADA-91D9-77494215B6FD}" type="pres">
      <dgm:prSet presAssocID="{11A68B65-14D7-4F8E-B996-EFF33957FD9B}" presName="rootText3" presStyleLbl="asst1" presStyleIdx="0" presStyleCnt="1" custScaleX="186516" custScaleY="75270" custLinFactNeighborX="-2484" custLinFactNeighborY="-397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DD0470-CD4F-4AAC-811E-7DC9F3630634}" type="pres">
      <dgm:prSet presAssocID="{11A68B65-14D7-4F8E-B996-EFF33957FD9B}" presName="titleText3" presStyleLbl="fgAcc2" presStyleIdx="0" presStyleCnt="1" custScaleY="46599" custLinFactY="-22641" custLinFactNeighborX="36842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7831E67D-68B3-4932-92CC-F00F09D9B447}" type="pres">
      <dgm:prSet presAssocID="{11A68B65-14D7-4F8E-B996-EFF33957FD9B}" presName="rootConnector3" presStyleLbl="asst1" presStyleIdx="0" presStyleCnt="1"/>
      <dgm:spPr/>
      <dgm:t>
        <a:bodyPr/>
        <a:lstStyle/>
        <a:p>
          <a:endParaRPr lang="ru-RU"/>
        </a:p>
      </dgm:t>
    </dgm:pt>
    <dgm:pt modelId="{0ACA6730-B25C-449C-9A90-B5D959170322}" type="pres">
      <dgm:prSet presAssocID="{11A68B65-14D7-4F8E-B996-EFF33957FD9B}" presName="hierChild6" presStyleCnt="0"/>
      <dgm:spPr/>
    </dgm:pt>
    <dgm:pt modelId="{0E46B452-D143-453D-94A8-DE7DE23E9A95}" type="pres">
      <dgm:prSet presAssocID="{11A68B65-14D7-4F8E-B996-EFF33957FD9B}" presName="hierChild7" presStyleCnt="0"/>
      <dgm:spPr/>
    </dgm:pt>
  </dgm:ptLst>
  <dgm:cxnLst>
    <dgm:cxn modelId="{049E755B-F7BA-4AB5-895F-097B73B5AAE3}" type="presOf" srcId="{862A8DCB-5F09-44A6-9C6A-3B1C6E5CCF36}" destId="{BCDD0910-4595-4700-BD45-90F3A76AE67D}" srcOrd="0" destOrd="0" presId="urn:microsoft.com/office/officeart/2008/layout/NameandTitleOrganizationalChart"/>
    <dgm:cxn modelId="{FACDE334-46EE-4A6A-AF37-2D569C9C29E6}" type="presOf" srcId="{949CB10D-1A25-4A09-99CE-7962AB9630BA}" destId="{88DD0470-CD4F-4AAC-811E-7DC9F3630634}" srcOrd="0" destOrd="0" presId="urn:microsoft.com/office/officeart/2008/layout/NameandTitleOrganizationalChart"/>
    <dgm:cxn modelId="{1D3A5DC0-9CAF-4462-B01C-25D76D3F4159}" type="presOf" srcId="{F3000740-0D36-41EE-A972-AD86625AD9C2}" destId="{E81DBE69-C4FF-4B92-AEB5-F02B3051E9F3}" srcOrd="0" destOrd="0" presId="urn:microsoft.com/office/officeart/2008/layout/NameandTitleOrganizationalChart"/>
    <dgm:cxn modelId="{32ACF152-C2DD-4B8E-A72B-A0B486E83509}" type="presOf" srcId="{4EE91069-14F5-4A9D-9920-278CF55D9CC7}" destId="{F4EE63DC-FE13-4F5E-8675-9C7F8DBD5268}" srcOrd="1" destOrd="0" presId="urn:microsoft.com/office/officeart/2008/layout/NameandTitleOrganizationalChart"/>
    <dgm:cxn modelId="{C033EA6D-499C-4CF4-BC49-8961D1A0AF60}" srcId="{2A89723E-663C-4774-9F87-C2CA1C79704A}" destId="{C2561235-1FB2-404A-98BD-D5B4B0A3F417}" srcOrd="2" destOrd="0" parTransId="{5A5DD8B9-8169-4307-9A0B-A94DEA0C85CB}" sibTransId="{4EF06076-7BAB-48B6-8D02-133790E96626}"/>
    <dgm:cxn modelId="{F81CE088-759A-43F5-A7F0-0CA704C57986}" type="presOf" srcId="{C2561235-1FB2-404A-98BD-D5B4B0A3F417}" destId="{E86E6B71-D284-4EEE-86D7-A8B2F787897B}" srcOrd="1" destOrd="0" presId="urn:microsoft.com/office/officeart/2008/layout/NameandTitleOrganizationalChart"/>
    <dgm:cxn modelId="{77203E11-69B4-4950-B874-AE1A3179B071}" type="presOf" srcId="{4EF06076-7BAB-48B6-8D02-133790E96626}" destId="{3A7D7343-21F3-45A0-9C29-CB844C95F02D}" srcOrd="0" destOrd="0" presId="urn:microsoft.com/office/officeart/2008/layout/NameandTitleOrganizationalChart"/>
    <dgm:cxn modelId="{476FA19B-BC4F-4A01-A159-F7F2B46CE401}" type="presOf" srcId="{33A652E3-7EE8-4DCA-B2E1-FD3A067351B0}" destId="{85BB8DAB-AF58-4D4C-A19A-8763774420BA}" srcOrd="1" destOrd="0" presId="urn:microsoft.com/office/officeart/2008/layout/NameandTitleOrganizationalChart"/>
    <dgm:cxn modelId="{2438F865-31B4-421F-A939-5DFCA7A9D207}" type="presOf" srcId="{4EE91069-14F5-4A9D-9920-278CF55D9CC7}" destId="{E091800D-8F95-4826-868C-9CFD5EEEB864}" srcOrd="0" destOrd="0" presId="urn:microsoft.com/office/officeart/2008/layout/NameandTitleOrganizationalChart"/>
    <dgm:cxn modelId="{83445506-2000-425A-8FEE-E5F6A3C8F1D8}" type="presOf" srcId="{BB05D130-7C19-40DC-8859-363C6E786F08}" destId="{61B1D2EA-9A44-4EAB-A2FB-956B36AB72BA}" srcOrd="0" destOrd="0" presId="urn:microsoft.com/office/officeart/2008/layout/NameandTitleOrganizationalChart"/>
    <dgm:cxn modelId="{BDBF8CE4-EB2F-49A2-AC03-0D612F289999}" type="presOf" srcId="{2A89723E-663C-4774-9F87-C2CA1C79704A}" destId="{F6C9BCE5-5925-4718-AF39-0CE7CE764528}" srcOrd="1" destOrd="0" presId="urn:microsoft.com/office/officeart/2008/layout/NameandTitleOrganizationalChart"/>
    <dgm:cxn modelId="{D00965D6-AE54-488A-9142-9D55A47A384D}" srcId="{2A89723E-663C-4774-9F87-C2CA1C79704A}" destId="{4EE91069-14F5-4A9D-9920-278CF55D9CC7}" srcOrd="1" destOrd="0" parTransId="{BB05D130-7C19-40DC-8859-363C6E786F08}" sibTransId="{862A8DCB-5F09-44A6-9C6A-3B1C6E5CCF36}"/>
    <dgm:cxn modelId="{4FF18486-C6C4-42D7-98B3-45303F6ED869}" type="presOf" srcId="{F0E8523F-75C6-42E3-811D-A1BAB00EE152}" destId="{68411EEC-0634-4554-AA97-69DC6964EF50}" srcOrd="0" destOrd="0" presId="urn:microsoft.com/office/officeart/2008/layout/NameandTitleOrganizationalChart"/>
    <dgm:cxn modelId="{1408C90A-018E-428C-88AD-D0112C9E79B1}" srcId="{2A89723E-663C-4774-9F87-C2CA1C79704A}" destId="{11A68B65-14D7-4F8E-B996-EFF33957FD9B}" srcOrd="0" destOrd="0" parTransId="{F3000740-0D36-41EE-A972-AD86625AD9C2}" sibTransId="{949CB10D-1A25-4A09-99CE-7962AB9630BA}"/>
    <dgm:cxn modelId="{F04BF80A-2323-4606-9D22-F4E45E0818F9}" srcId="{2607D158-CA77-4D0C-80E2-20E5472719CE}" destId="{2A89723E-663C-4774-9F87-C2CA1C79704A}" srcOrd="0" destOrd="0" parTransId="{B7FA76FE-6D2A-4959-80B9-35125972C1F4}" sibTransId="{817F58D2-308D-4915-BCE3-A6768670F1C8}"/>
    <dgm:cxn modelId="{517DD099-8CA8-4605-BDD4-3A058BCD7E0A}" type="presOf" srcId="{33A652E3-7EE8-4DCA-B2E1-FD3A067351B0}" destId="{51CBF1A6-2483-4722-ACFD-EA15613CA5B0}" srcOrd="0" destOrd="0" presId="urn:microsoft.com/office/officeart/2008/layout/NameandTitleOrganizationalChart"/>
    <dgm:cxn modelId="{94C79A01-1C8F-492F-A993-19E99037D3B7}" type="presOf" srcId="{C2561235-1FB2-404A-98BD-D5B4B0A3F417}" destId="{9158B2DE-3891-4F19-94B4-3DC51B53968D}" srcOrd="0" destOrd="0" presId="urn:microsoft.com/office/officeart/2008/layout/NameandTitleOrganizationalChart"/>
    <dgm:cxn modelId="{51D81F2F-1303-4F35-996F-551FDDCF2E30}" srcId="{2A89723E-663C-4774-9F87-C2CA1C79704A}" destId="{33A652E3-7EE8-4DCA-B2E1-FD3A067351B0}" srcOrd="3" destOrd="0" parTransId="{734623EA-6E2E-43FE-9FC8-60FA7F4DF03B}" sibTransId="{F0E8523F-75C6-42E3-811D-A1BAB00EE152}"/>
    <dgm:cxn modelId="{54A5BCA2-DE0E-4A66-BB2C-30929DD285EE}" type="presOf" srcId="{817F58D2-308D-4915-BCE3-A6768670F1C8}" destId="{05367065-25FF-4492-A5EF-42A99B21A231}" srcOrd="0" destOrd="0" presId="urn:microsoft.com/office/officeart/2008/layout/NameandTitleOrganizationalChart"/>
    <dgm:cxn modelId="{929B95BE-567C-4DFC-B5CF-36EE0E1E40D9}" type="presOf" srcId="{11A68B65-14D7-4F8E-B996-EFF33957FD9B}" destId="{7831E67D-68B3-4932-92CC-F00F09D9B447}" srcOrd="1" destOrd="0" presId="urn:microsoft.com/office/officeart/2008/layout/NameandTitleOrganizationalChart"/>
    <dgm:cxn modelId="{A64752B5-D3ED-4FC4-A9F2-333CC7B2D03C}" type="presOf" srcId="{5A5DD8B9-8169-4307-9A0B-A94DEA0C85CB}" destId="{E70A550F-C556-42F6-BB9D-746D8EDBEFDF}" srcOrd="0" destOrd="0" presId="urn:microsoft.com/office/officeart/2008/layout/NameandTitleOrganizationalChart"/>
    <dgm:cxn modelId="{63C55A96-F9D0-4E84-9769-7E75A92E1DAF}" type="presOf" srcId="{11A68B65-14D7-4F8E-B996-EFF33957FD9B}" destId="{7A58A9A6-8F3F-4ADA-91D9-77494215B6FD}" srcOrd="0" destOrd="0" presId="urn:microsoft.com/office/officeart/2008/layout/NameandTitleOrganizationalChart"/>
    <dgm:cxn modelId="{16AD3992-A811-4A9B-8F75-C5CFEFFB7540}" type="presOf" srcId="{2607D158-CA77-4D0C-80E2-20E5472719CE}" destId="{10FD3FEB-3CCE-4963-B5B2-7A2D4841E933}" srcOrd="0" destOrd="0" presId="urn:microsoft.com/office/officeart/2008/layout/NameandTitleOrganizationalChart"/>
    <dgm:cxn modelId="{75173512-E9EF-4FE8-97C0-97C40FEDC840}" type="presOf" srcId="{734623EA-6E2E-43FE-9FC8-60FA7F4DF03B}" destId="{772BE564-A370-47D8-A949-A5BC94624FEA}" srcOrd="0" destOrd="0" presId="urn:microsoft.com/office/officeart/2008/layout/NameandTitleOrganizationalChart"/>
    <dgm:cxn modelId="{C263E6D4-A35E-43CF-86F6-4CC2C6B780D2}" type="presOf" srcId="{2A89723E-663C-4774-9F87-C2CA1C79704A}" destId="{61E590C6-5E01-4BC0-B31D-E176698E0B6E}" srcOrd="0" destOrd="0" presId="urn:microsoft.com/office/officeart/2008/layout/NameandTitleOrganizationalChart"/>
    <dgm:cxn modelId="{CB878AA8-7EBE-491A-B4D4-678041EDFA85}" type="presParOf" srcId="{10FD3FEB-3CCE-4963-B5B2-7A2D4841E933}" destId="{8D7D56A6-FCCF-4B9D-A0AA-48D442A6F0FF}" srcOrd="0" destOrd="0" presId="urn:microsoft.com/office/officeart/2008/layout/NameandTitleOrganizationalChart"/>
    <dgm:cxn modelId="{87B9D52F-3031-41D7-A9A5-5521CC7791C4}" type="presParOf" srcId="{8D7D56A6-FCCF-4B9D-A0AA-48D442A6F0FF}" destId="{981629BD-4CF4-421A-AD84-146DF8FA7737}" srcOrd="0" destOrd="0" presId="urn:microsoft.com/office/officeart/2008/layout/NameandTitleOrganizationalChart"/>
    <dgm:cxn modelId="{922D6D45-A4D4-4B84-9E57-732B720DF2F8}" type="presParOf" srcId="{981629BD-4CF4-421A-AD84-146DF8FA7737}" destId="{61E590C6-5E01-4BC0-B31D-E176698E0B6E}" srcOrd="0" destOrd="0" presId="urn:microsoft.com/office/officeart/2008/layout/NameandTitleOrganizationalChart"/>
    <dgm:cxn modelId="{7936658D-2AFE-45C1-B155-832A1F0C4EEF}" type="presParOf" srcId="{981629BD-4CF4-421A-AD84-146DF8FA7737}" destId="{05367065-25FF-4492-A5EF-42A99B21A231}" srcOrd="1" destOrd="0" presId="urn:microsoft.com/office/officeart/2008/layout/NameandTitleOrganizationalChart"/>
    <dgm:cxn modelId="{DE23F4DD-A3CD-4048-A2C9-543791AF5D11}" type="presParOf" srcId="{981629BD-4CF4-421A-AD84-146DF8FA7737}" destId="{F6C9BCE5-5925-4718-AF39-0CE7CE764528}" srcOrd="2" destOrd="0" presId="urn:microsoft.com/office/officeart/2008/layout/NameandTitleOrganizationalChart"/>
    <dgm:cxn modelId="{38777FA0-47ED-43D2-B207-BC66623C2CBE}" type="presParOf" srcId="{8D7D56A6-FCCF-4B9D-A0AA-48D442A6F0FF}" destId="{8ABAA667-C344-4E62-8CDE-1BC92D5D4159}" srcOrd="1" destOrd="0" presId="urn:microsoft.com/office/officeart/2008/layout/NameandTitleOrganizationalChart"/>
    <dgm:cxn modelId="{9B8DFB84-3E1B-4CD7-B7B7-EB6927518615}" type="presParOf" srcId="{8ABAA667-C344-4E62-8CDE-1BC92D5D4159}" destId="{61B1D2EA-9A44-4EAB-A2FB-956B36AB72BA}" srcOrd="0" destOrd="0" presId="urn:microsoft.com/office/officeart/2008/layout/NameandTitleOrganizationalChart"/>
    <dgm:cxn modelId="{348CB9AE-DED0-4D91-85A9-DDE886583814}" type="presParOf" srcId="{8ABAA667-C344-4E62-8CDE-1BC92D5D4159}" destId="{AD56A81A-701E-4D83-96FF-2FF2D75B8D4B}" srcOrd="1" destOrd="0" presId="urn:microsoft.com/office/officeart/2008/layout/NameandTitleOrganizationalChart"/>
    <dgm:cxn modelId="{1B7857BF-CCBE-4A30-A2B7-D030541491AD}" type="presParOf" srcId="{AD56A81A-701E-4D83-96FF-2FF2D75B8D4B}" destId="{B5668239-79BF-4084-8F27-076705EC4174}" srcOrd="0" destOrd="0" presId="urn:microsoft.com/office/officeart/2008/layout/NameandTitleOrganizationalChart"/>
    <dgm:cxn modelId="{140B6B8E-A5C0-431F-9207-F192DDFEDBBD}" type="presParOf" srcId="{B5668239-79BF-4084-8F27-076705EC4174}" destId="{E091800D-8F95-4826-868C-9CFD5EEEB864}" srcOrd="0" destOrd="0" presId="urn:microsoft.com/office/officeart/2008/layout/NameandTitleOrganizationalChart"/>
    <dgm:cxn modelId="{067B3FE9-18BE-472E-8891-B1C2E4C80068}" type="presParOf" srcId="{B5668239-79BF-4084-8F27-076705EC4174}" destId="{BCDD0910-4595-4700-BD45-90F3A76AE67D}" srcOrd="1" destOrd="0" presId="urn:microsoft.com/office/officeart/2008/layout/NameandTitleOrganizationalChart"/>
    <dgm:cxn modelId="{E7BD0BA2-E3C7-459A-A4E3-B77C9FA56A5D}" type="presParOf" srcId="{B5668239-79BF-4084-8F27-076705EC4174}" destId="{F4EE63DC-FE13-4F5E-8675-9C7F8DBD5268}" srcOrd="2" destOrd="0" presId="urn:microsoft.com/office/officeart/2008/layout/NameandTitleOrganizationalChart"/>
    <dgm:cxn modelId="{863596C8-A0A0-4A63-95A7-259E8DE96EDF}" type="presParOf" srcId="{AD56A81A-701E-4D83-96FF-2FF2D75B8D4B}" destId="{87CBAA5B-CE1A-4FA6-978A-3771FB45ED8F}" srcOrd="1" destOrd="0" presId="urn:microsoft.com/office/officeart/2008/layout/NameandTitleOrganizationalChart"/>
    <dgm:cxn modelId="{C79B309B-A510-40C2-A1D5-8F91C5187158}" type="presParOf" srcId="{AD56A81A-701E-4D83-96FF-2FF2D75B8D4B}" destId="{CFE6BCE2-20E1-4CDE-A409-113194564B97}" srcOrd="2" destOrd="0" presId="urn:microsoft.com/office/officeart/2008/layout/NameandTitleOrganizationalChart"/>
    <dgm:cxn modelId="{AFB4F274-1F69-478F-A1C4-B90B82F4E0D0}" type="presParOf" srcId="{8ABAA667-C344-4E62-8CDE-1BC92D5D4159}" destId="{E70A550F-C556-42F6-BB9D-746D8EDBEFDF}" srcOrd="2" destOrd="0" presId="urn:microsoft.com/office/officeart/2008/layout/NameandTitleOrganizationalChart"/>
    <dgm:cxn modelId="{FCB58EBE-BCF8-42D8-9443-A42F72519D70}" type="presParOf" srcId="{8ABAA667-C344-4E62-8CDE-1BC92D5D4159}" destId="{EEFAD7D3-8531-41A3-9E74-3709D9EBB13F}" srcOrd="3" destOrd="0" presId="urn:microsoft.com/office/officeart/2008/layout/NameandTitleOrganizationalChart"/>
    <dgm:cxn modelId="{6E76AF84-5EEB-4487-ABDF-59FF0163BF05}" type="presParOf" srcId="{EEFAD7D3-8531-41A3-9E74-3709D9EBB13F}" destId="{4FFCD3C9-62C2-4A07-9335-D6E4F1B40E83}" srcOrd="0" destOrd="0" presId="urn:microsoft.com/office/officeart/2008/layout/NameandTitleOrganizationalChart"/>
    <dgm:cxn modelId="{3B122FE5-923F-4D3D-9316-C9A7C86820DA}" type="presParOf" srcId="{4FFCD3C9-62C2-4A07-9335-D6E4F1B40E83}" destId="{9158B2DE-3891-4F19-94B4-3DC51B53968D}" srcOrd="0" destOrd="0" presId="urn:microsoft.com/office/officeart/2008/layout/NameandTitleOrganizationalChart"/>
    <dgm:cxn modelId="{C8CD0C01-53CC-468D-9496-8C3422BA7383}" type="presParOf" srcId="{4FFCD3C9-62C2-4A07-9335-D6E4F1B40E83}" destId="{3A7D7343-21F3-45A0-9C29-CB844C95F02D}" srcOrd="1" destOrd="0" presId="urn:microsoft.com/office/officeart/2008/layout/NameandTitleOrganizationalChart"/>
    <dgm:cxn modelId="{D2DE3963-F46D-478F-B8E6-F6678608819C}" type="presParOf" srcId="{4FFCD3C9-62C2-4A07-9335-D6E4F1B40E83}" destId="{E86E6B71-D284-4EEE-86D7-A8B2F787897B}" srcOrd="2" destOrd="0" presId="urn:microsoft.com/office/officeart/2008/layout/NameandTitleOrganizationalChart"/>
    <dgm:cxn modelId="{ABDA2F42-3E6E-4B63-83FB-5D0F238C46F4}" type="presParOf" srcId="{EEFAD7D3-8531-41A3-9E74-3709D9EBB13F}" destId="{3D9738EE-A1FB-4DD7-B6FD-42710AF2F3E5}" srcOrd="1" destOrd="0" presId="urn:microsoft.com/office/officeart/2008/layout/NameandTitleOrganizationalChart"/>
    <dgm:cxn modelId="{4BF36DB6-19AC-4539-B6BA-6AA3C0A7AE0E}" type="presParOf" srcId="{EEFAD7D3-8531-41A3-9E74-3709D9EBB13F}" destId="{7C4A5DEA-F660-4A7B-A4DB-942CBB8E9395}" srcOrd="2" destOrd="0" presId="urn:microsoft.com/office/officeart/2008/layout/NameandTitleOrganizationalChart"/>
    <dgm:cxn modelId="{4F851FFE-CDDD-434B-8632-E619415E1EE1}" type="presParOf" srcId="{8ABAA667-C344-4E62-8CDE-1BC92D5D4159}" destId="{772BE564-A370-47D8-A949-A5BC94624FEA}" srcOrd="4" destOrd="0" presId="urn:microsoft.com/office/officeart/2008/layout/NameandTitleOrganizationalChart"/>
    <dgm:cxn modelId="{C67FCAEB-7988-43F9-B71F-BD576AE050BA}" type="presParOf" srcId="{8ABAA667-C344-4E62-8CDE-1BC92D5D4159}" destId="{E030A10F-DAEB-4AB1-9D48-5918DD3454D3}" srcOrd="5" destOrd="0" presId="urn:microsoft.com/office/officeart/2008/layout/NameandTitleOrganizationalChart"/>
    <dgm:cxn modelId="{9352C257-CB10-43D2-BF4E-7BEB753910C0}" type="presParOf" srcId="{E030A10F-DAEB-4AB1-9D48-5918DD3454D3}" destId="{5C5C172D-25E6-414B-B4C5-79375F745B61}" srcOrd="0" destOrd="0" presId="urn:microsoft.com/office/officeart/2008/layout/NameandTitleOrganizationalChart"/>
    <dgm:cxn modelId="{6FE377EA-4158-4588-81B3-9ECB67FFCEC5}" type="presParOf" srcId="{5C5C172D-25E6-414B-B4C5-79375F745B61}" destId="{51CBF1A6-2483-4722-ACFD-EA15613CA5B0}" srcOrd="0" destOrd="0" presId="urn:microsoft.com/office/officeart/2008/layout/NameandTitleOrganizationalChart"/>
    <dgm:cxn modelId="{B1918F33-ADE9-40E7-9870-CC7596314F16}" type="presParOf" srcId="{5C5C172D-25E6-414B-B4C5-79375F745B61}" destId="{68411EEC-0634-4554-AA97-69DC6964EF50}" srcOrd="1" destOrd="0" presId="urn:microsoft.com/office/officeart/2008/layout/NameandTitleOrganizationalChart"/>
    <dgm:cxn modelId="{90658028-508D-4A38-A7E3-139C78A97B3C}" type="presParOf" srcId="{5C5C172D-25E6-414B-B4C5-79375F745B61}" destId="{85BB8DAB-AF58-4D4C-A19A-8763774420BA}" srcOrd="2" destOrd="0" presId="urn:microsoft.com/office/officeart/2008/layout/NameandTitleOrganizationalChart"/>
    <dgm:cxn modelId="{848CC173-3786-4E01-BECC-29889A473493}" type="presParOf" srcId="{E030A10F-DAEB-4AB1-9D48-5918DD3454D3}" destId="{8CC7721F-A61A-4899-BD85-938A4BB6E832}" srcOrd="1" destOrd="0" presId="urn:microsoft.com/office/officeart/2008/layout/NameandTitleOrganizationalChart"/>
    <dgm:cxn modelId="{099D51DA-F0D1-42B2-98C2-6B2B2661F112}" type="presParOf" srcId="{E030A10F-DAEB-4AB1-9D48-5918DD3454D3}" destId="{FE1580AB-65C2-4CA4-B338-57B340ABBCBA}" srcOrd="2" destOrd="0" presId="urn:microsoft.com/office/officeart/2008/layout/NameandTitleOrganizationalChart"/>
    <dgm:cxn modelId="{77DFC210-71ED-43F9-A56A-56D2E1FEE4FE}" type="presParOf" srcId="{8D7D56A6-FCCF-4B9D-A0AA-48D442A6F0FF}" destId="{4F40C2D3-2515-4853-90A1-165FEB76EF6F}" srcOrd="2" destOrd="0" presId="urn:microsoft.com/office/officeart/2008/layout/NameandTitleOrganizationalChart"/>
    <dgm:cxn modelId="{D545C72C-82B6-410C-B73D-29365AF00FCD}" type="presParOf" srcId="{4F40C2D3-2515-4853-90A1-165FEB76EF6F}" destId="{E81DBE69-C4FF-4B92-AEB5-F02B3051E9F3}" srcOrd="0" destOrd="0" presId="urn:microsoft.com/office/officeart/2008/layout/NameandTitleOrganizationalChart"/>
    <dgm:cxn modelId="{47B27EF6-9690-4D6B-9801-89488D48EDD6}" type="presParOf" srcId="{4F40C2D3-2515-4853-90A1-165FEB76EF6F}" destId="{9D8DFE4E-586A-4189-83BE-05B9A756D41E}" srcOrd="1" destOrd="0" presId="urn:microsoft.com/office/officeart/2008/layout/NameandTitleOrganizationalChart"/>
    <dgm:cxn modelId="{B3D2AD86-0EC6-45DC-9453-0602C42EC6AE}" type="presParOf" srcId="{9D8DFE4E-586A-4189-83BE-05B9A756D41E}" destId="{9F6414AD-AF80-472E-BFF3-2D1600DDA4E5}" srcOrd="0" destOrd="0" presId="urn:microsoft.com/office/officeart/2008/layout/NameandTitleOrganizationalChart"/>
    <dgm:cxn modelId="{D1ECD7D2-3DA2-472C-A8BB-25EBD070CBD0}" type="presParOf" srcId="{9F6414AD-AF80-472E-BFF3-2D1600DDA4E5}" destId="{7A58A9A6-8F3F-4ADA-91D9-77494215B6FD}" srcOrd="0" destOrd="0" presId="urn:microsoft.com/office/officeart/2008/layout/NameandTitleOrganizationalChart"/>
    <dgm:cxn modelId="{FEC5BA2A-24F7-4D83-A5BE-CDBADE0D04F6}" type="presParOf" srcId="{9F6414AD-AF80-472E-BFF3-2D1600DDA4E5}" destId="{88DD0470-CD4F-4AAC-811E-7DC9F3630634}" srcOrd="1" destOrd="0" presId="urn:microsoft.com/office/officeart/2008/layout/NameandTitleOrganizationalChart"/>
    <dgm:cxn modelId="{1A527B63-E0B4-40D3-AC86-3089D6FDF510}" type="presParOf" srcId="{9F6414AD-AF80-472E-BFF3-2D1600DDA4E5}" destId="{7831E67D-68B3-4932-92CC-F00F09D9B447}" srcOrd="2" destOrd="0" presId="urn:microsoft.com/office/officeart/2008/layout/NameandTitleOrganizationalChart"/>
    <dgm:cxn modelId="{4B246C7A-5888-4A24-8D64-AE6AD3DD7995}" type="presParOf" srcId="{9D8DFE4E-586A-4189-83BE-05B9A756D41E}" destId="{0ACA6730-B25C-449C-9A90-B5D959170322}" srcOrd="1" destOrd="0" presId="urn:microsoft.com/office/officeart/2008/layout/NameandTitleOrganizationalChart"/>
    <dgm:cxn modelId="{EBEFFF6E-0095-4B97-8008-55602B16B15B}" type="presParOf" srcId="{9D8DFE4E-586A-4189-83BE-05B9A756D41E}" destId="{0E46B452-D143-453D-94A8-DE7DE23E9A9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FE8403F-4119-4598-8B77-8277A69D7AAF}" type="doc">
      <dgm:prSet loTypeId="urn:microsoft.com/office/officeart/2009/3/layout/SubStep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7F23FA2-DA08-40D1-A441-B45EE37FD159}">
      <dgm:prSet phldrT="[Текст]" custT="1"/>
      <dgm:spPr>
        <a:ln w="381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2800" b="1" dirty="0" smtClean="0">
              <a:latin typeface="Bookman Old Style" panose="02050604050505020204" pitchFamily="18" charset="0"/>
            </a:rPr>
            <a:t>МКДО</a:t>
          </a:r>
          <a:endParaRPr lang="ru-RU" sz="2800" b="1" dirty="0">
            <a:latin typeface="Bookman Old Style" panose="02050604050505020204" pitchFamily="18" charset="0"/>
          </a:endParaRPr>
        </a:p>
      </dgm:t>
    </dgm:pt>
    <dgm:pt modelId="{6929FB43-1F17-4548-B286-00A28791944E}" type="parTrans" cxnId="{E61056A0-CEFA-4A38-8195-73468F92FB82}">
      <dgm:prSet/>
      <dgm:spPr/>
      <dgm:t>
        <a:bodyPr/>
        <a:lstStyle/>
        <a:p>
          <a:endParaRPr lang="ru-RU"/>
        </a:p>
      </dgm:t>
    </dgm:pt>
    <dgm:pt modelId="{A90659B5-613F-48CB-B2E3-A4FEDCE444B5}" type="sibTrans" cxnId="{E61056A0-CEFA-4A38-8195-73468F92FB82}">
      <dgm:prSet/>
      <dgm:spPr/>
      <dgm:t>
        <a:bodyPr/>
        <a:lstStyle/>
        <a:p>
          <a:endParaRPr lang="ru-RU"/>
        </a:p>
      </dgm:t>
    </dgm:pt>
    <dgm:pt modelId="{2C869261-970B-465D-8CC0-7F26D337C378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Результаты МКДО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E8B99990-BA4C-4EED-B9E7-08BB0F205CCC}" type="parTrans" cxnId="{F8DD6C22-D391-4508-81D3-EBD6F67BB690}">
      <dgm:prSet/>
      <dgm:spPr/>
      <dgm:t>
        <a:bodyPr/>
        <a:lstStyle/>
        <a:p>
          <a:endParaRPr lang="ru-RU"/>
        </a:p>
      </dgm:t>
    </dgm:pt>
    <dgm:pt modelId="{24BFC199-A6DA-4968-95D4-66A4D31938B2}" type="sibTrans" cxnId="{F8DD6C22-D391-4508-81D3-EBD6F67BB690}">
      <dgm:prSet/>
      <dgm:spPr/>
      <dgm:t>
        <a:bodyPr/>
        <a:lstStyle/>
        <a:p>
          <a:endParaRPr lang="ru-RU"/>
        </a:p>
      </dgm:t>
    </dgm:pt>
    <dgm:pt modelId="{0F604002-FAF5-4691-997D-232C37E93717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Адресные рекомендации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42757987-ED6C-4E8B-B023-3E8060CB86B4}" type="parTrans" cxnId="{56E45011-EB17-48A7-819E-65457E3C001B}">
      <dgm:prSet/>
      <dgm:spPr/>
      <dgm:t>
        <a:bodyPr/>
        <a:lstStyle/>
        <a:p>
          <a:endParaRPr lang="ru-RU"/>
        </a:p>
      </dgm:t>
    </dgm:pt>
    <dgm:pt modelId="{C00BCB51-D5AA-4CAA-B2FA-F3D660C94CC1}" type="sibTrans" cxnId="{56E45011-EB17-48A7-819E-65457E3C001B}">
      <dgm:prSet/>
      <dgm:spPr/>
      <dgm:t>
        <a:bodyPr/>
        <a:lstStyle/>
        <a:p>
          <a:endParaRPr lang="ru-RU"/>
        </a:p>
      </dgm:t>
    </dgm:pt>
    <dgm:pt modelId="{B95C6F52-EDEC-485C-B056-41593EE6647E}">
      <dgm:prSet phldrT="[Текст]"/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Комплекс мер, направленных на устранение выявленных проблем по итогам МКДО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89979BE0-1091-4E87-839D-A1FFBE30E12E}" type="parTrans" cxnId="{A5B21FF1-8037-4BD6-8186-870F1658ACFD}">
      <dgm:prSet/>
      <dgm:spPr/>
      <dgm:t>
        <a:bodyPr/>
        <a:lstStyle/>
        <a:p>
          <a:endParaRPr lang="ru-RU"/>
        </a:p>
      </dgm:t>
    </dgm:pt>
    <dgm:pt modelId="{ABC5785E-039D-4721-B3FC-62E592AE1D9E}" type="sibTrans" cxnId="{A5B21FF1-8037-4BD6-8186-870F1658ACFD}">
      <dgm:prSet/>
      <dgm:spPr/>
      <dgm:t>
        <a:bodyPr/>
        <a:lstStyle/>
        <a:p>
          <a:endParaRPr lang="ru-RU"/>
        </a:p>
      </dgm:t>
    </dgm:pt>
    <dgm:pt modelId="{FEEE50CF-8857-48BE-8A77-CB7163FE93A3}" type="pres">
      <dgm:prSet presAssocID="{DFE8403F-4119-4598-8B77-8277A69D7AAF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ru-RU"/>
        </a:p>
      </dgm:t>
    </dgm:pt>
    <dgm:pt modelId="{BA697940-A707-4F0E-B4FC-944343585DBA}" type="pres">
      <dgm:prSet presAssocID="{77F23FA2-DA08-40D1-A441-B45EE37FD159}" presName="parTx1" presStyleLbl="node1" presStyleIdx="0" presStyleCnt="2" custScaleX="97231" custScaleY="60250" custLinFactNeighborX="-562" custLinFactNeighborY="-1714"/>
      <dgm:spPr/>
      <dgm:t>
        <a:bodyPr/>
        <a:lstStyle/>
        <a:p>
          <a:endParaRPr lang="ru-RU"/>
        </a:p>
      </dgm:t>
    </dgm:pt>
    <dgm:pt modelId="{817BDC19-851E-4345-915F-915EA3F021DF}" type="pres">
      <dgm:prSet presAssocID="{77F23FA2-DA08-40D1-A441-B45EE37FD159}" presName="spPre1" presStyleCnt="0"/>
      <dgm:spPr/>
    </dgm:pt>
    <dgm:pt modelId="{EAA7EA6C-BDED-4D6A-B3FD-EFC56651CCA6}" type="pres">
      <dgm:prSet presAssocID="{77F23FA2-DA08-40D1-A441-B45EE37FD159}" presName="chLin1" presStyleCnt="0"/>
      <dgm:spPr/>
    </dgm:pt>
    <dgm:pt modelId="{2F3FB653-E2A5-4B04-B9AA-B76F20341EB9}" type="pres">
      <dgm:prSet presAssocID="{E8B99990-BA4C-4EED-B9E7-08BB0F205CCC}" presName="Name11" presStyleLbl="parChTrans1D1" presStyleIdx="0" presStyleCnt="8"/>
      <dgm:spPr>
        <a:ln w="76200"/>
      </dgm:spPr>
    </dgm:pt>
    <dgm:pt modelId="{99EAF357-ED2C-4184-A226-0BBC8950BE2A}" type="pres">
      <dgm:prSet presAssocID="{E8B99990-BA4C-4EED-B9E7-08BB0F205CCC}" presName="Name31" presStyleLbl="parChTrans1D1" presStyleIdx="1" presStyleCnt="8"/>
      <dgm:spPr>
        <a:ln w="76200"/>
      </dgm:spPr>
    </dgm:pt>
    <dgm:pt modelId="{14A1D3CA-F2B0-4D23-85A3-E11909E7AA6F}" type="pres">
      <dgm:prSet presAssocID="{2C869261-970B-465D-8CC0-7F26D337C378}" presName="txAndLines1" presStyleCnt="0"/>
      <dgm:spPr/>
    </dgm:pt>
    <dgm:pt modelId="{EE689865-9339-4753-9112-178D589B5414}" type="pres">
      <dgm:prSet presAssocID="{2C869261-970B-465D-8CC0-7F26D337C378}" presName="anchor1" presStyleCnt="0"/>
      <dgm:spPr/>
    </dgm:pt>
    <dgm:pt modelId="{8B022296-F89F-4D63-A152-673BDEF2AC1F}" type="pres">
      <dgm:prSet presAssocID="{2C869261-970B-465D-8CC0-7F26D337C378}" presName="backup1" presStyleCnt="0"/>
      <dgm:spPr/>
    </dgm:pt>
    <dgm:pt modelId="{7002CB94-4C0E-4EB3-B1A7-5E98647B88DD}" type="pres">
      <dgm:prSet presAssocID="{2C869261-970B-465D-8CC0-7F26D337C378}" presName="preLine1" presStyleLbl="parChTrans1D1" presStyleIdx="2" presStyleCnt="8"/>
      <dgm:spPr>
        <a:ln w="76200"/>
      </dgm:spPr>
    </dgm:pt>
    <dgm:pt modelId="{33F44367-AA13-43C3-9036-CBEBAA7ED6A1}" type="pres">
      <dgm:prSet presAssocID="{2C869261-970B-465D-8CC0-7F26D337C378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F2BC4-E997-433D-883D-0319A68AB7AF}" type="pres">
      <dgm:prSet presAssocID="{2C869261-970B-465D-8CC0-7F26D337C378}" presName="postLine1" presStyleLbl="parChTrans1D1" presStyleIdx="3" presStyleCnt="8"/>
      <dgm:spPr>
        <a:ln w="76200"/>
      </dgm:spPr>
    </dgm:pt>
    <dgm:pt modelId="{87287033-C59E-495B-9442-E866E92F276D}" type="pres">
      <dgm:prSet presAssocID="{42757987-ED6C-4E8B-B023-3E8060CB86B4}" presName="Name11" presStyleLbl="parChTrans1D1" presStyleIdx="4" presStyleCnt="8"/>
      <dgm:spPr>
        <a:ln w="76200"/>
      </dgm:spPr>
    </dgm:pt>
    <dgm:pt modelId="{06EB102B-C90D-4822-8566-1B8E41EB012B}" type="pres">
      <dgm:prSet presAssocID="{42757987-ED6C-4E8B-B023-3E8060CB86B4}" presName="Name31" presStyleLbl="parChTrans1D1" presStyleIdx="5" presStyleCnt="8"/>
      <dgm:spPr>
        <a:ln w="76200"/>
      </dgm:spPr>
    </dgm:pt>
    <dgm:pt modelId="{7A2F8E89-DF8F-4806-B35C-4643BD973F96}" type="pres">
      <dgm:prSet presAssocID="{0F604002-FAF5-4691-997D-232C37E93717}" presName="txAndLines1" presStyleCnt="0"/>
      <dgm:spPr/>
    </dgm:pt>
    <dgm:pt modelId="{1C81002F-0748-4A62-AFAA-C6A37DC81CB2}" type="pres">
      <dgm:prSet presAssocID="{0F604002-FAF5-4691-997D-232C37E93717}" presName="anchor1" presStyleCnt="0"/>
      <dgm:spPr/>
    </dgm:pt>
    <dgm:pt modelId="{DB9D8114-D915-4978-B12A-1F0A8C4FD22B}" type="pres">
      <dgm:prSet presAssocID="{0F604002-FAF5-4691-997D-232C37E93717}" presName="backup1" presStyleCnt="0"/>
      <dgm:spPr/>
    </dgm:pt>
    <dgm:pt modelId="{04DC45E5-7359-4198-9893-97345E8780C4}" type="pres">
      <dgm:prSet presAssocID="{0F604002-FAF5-4691-997D-232C37E93717}" presName="preLine1" presStyleLbl="parChTrans1D1" presStyleIdx="6" presStyleCnt="8"/>
      <dgm:spPr>
        <a:ln w="76200"/>
      </dgm:spPr>
    </dgm:pt>
    <dgm:pt modelId="{03212144-1467-4116-9A49-8E91F86E0106}" type="pres">
      <dgm:prSet presAssocID="{0F604002-FAF5-4691-997D-232C37E93717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E1327-320F-4FA5-A4F9-6F3729CA5C67}" type="pres">
      <dgm:prSet presAssocID="{0F604002-FAF5-4691-997D-232C37E93717}" presName="postLine1" presStyleLbl="parChTrans1D1" presStyleIdx="7" presStyleCnt="8"/>
      <dgm:spPr>
        <a:ln w="76200"/>
      </dgm:spPr>
    </dgm:pt>
    <dgm:pt modelId="{D4954376-1172-4EF0-8C30-4896A3760AC5}" type="pres">
      <dgm:prSet presAssocID="{77F23FA2-DA08-40D1-A441-B45EE37FD159}" presName="spPost1" presStyleCnt="0"/>
      <dgm:spPr/>
    </dgm:pt>
    <dgm:pt modelId="{6C936B6E-4FAB-4B71-A0A1-98E9B94A419C}" type="pres">
      <dgm:prSet presAssocID="{B95C6F52-EDEC-485C-B056-41593EE6647E}" presName="parTx2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17BBF754-2FE8-4174-A944-442755104218}" type="presOf" srcId="{0F604002-FAF5-4691-997D-232C37E93717}" destId="{03212144-1467-4116-9A49-8E91F86E0106}" srcOrd="0" destOrd="0" presId="urn:microsoft.com/office/officeart/2009/3/layout/SubStepProcess"/>
    <dgm:cxn modelId="{E61056A0-CEFA-4A38-8195-73468F92FB82}" srcId="{DFE8403F-4119-4598-8B77-8277A69D7AAF}" destId="{77F23FA2-DA08-40D1-A441-B45EE37FD159}" srcOrd="0" destOrd="0" parTransId="{6929FB43-1F17-4548-B286-00A28791944E}" sibTransId="{A90659B5-613F-48CB-B2E3-A4FEDCE444B5}"/>
    <dgm:cxn modelId="{56E45011-EB17-48A7-819E-65457E3C001B}" srcId="{77F23FA2-DA08-40D1-A441-B45EE37FD159}" destId="{0F604002-FAF5-4691-997D-232C37E93717}" srcOrd="1" destOrd="0" parTransId="{42757987-ED6C-4E8B-B023-3E8060CB86B4}" sibTransId="{C00BCB51-D5AA-4CAA-B2FA-F3D660C94CC1}"/>
    <dgm:cxn modelId="{B5F6B006-08DF-478E-A559-8266B7F821B6}" type="presOf" srcId="{B95C6F52-EDEC-485C-B056-41593EE6647E}" destId="{6C936B6E-4FAB-4B71-A0A1-98E9B94A419C}" srcOrd="0" destOrd="0" presId="urn:microsoft.com/office/officeart/2009/3/layout/SubStepProcess"/>
    <dgm:cxn modelId="{4DFCA4B8-5615-481B-908C-8B857B7C879D}" type="presOf" srcId="{DFE8403F-4119-4598-8B77-8277A69D7AAF}" destId="{FEEE50CF-8857-48BE-8A77-CB7163FE93A3}" srcOrd="0" destOrd="0" presId="urn:microsoft.com/office/officeart/2009/3/layout/SubStepProcess"/>
    <dgm:cxn modelId="{A5B21FF1-8037-4BD6-8186-870F1658ACFD}" srcId="{DFE8403F-4119-4598-8B77-8277A69D7AAF}" destId="{B95C6F52-EDEC-485C-B056-41593EE6647E}" srcOrd="1" destOrd="0" parTransId="{89979BE0-1091-4E87-839D-A1FFBE30E12E}" sibTransId="{ABC5785E-039D-4721-B3FC-62E592AE1D9E}"/>
    <dgm:cxn modelId="{80438DD1-EC87-4DD1-A099-B6C664E05BB9}" type="presOf" srcId="{2C869261-970B-465D-8CC0-7F26D337C378}" destId="{33F44367-AA13-43C3-9036-CBEBAA7ED6A1}" srcOrd="0" destOrd="0" presId="urn:microsoft.com/office/officeart/2009/3/layout/SubStepProcess"/>
    <dgm:cxn modelId="{F8DD6C22-D391-4508-81D3-EBD6F67BB690}" srcId="{77F23FA2-DA08-40D1-A441-B45EE37FD159}" destId="{2C869261-970B-465D-8CC0-7F26D337C378}" srcOrd="0" destOrd="0" parTransId="{E8B99990-BA4C-4EED-B9E7-08BB0F205CCC}" sibTransId="{24BFC199-A6DA-4968-95D4-66A4D31938B2}"/>
    <dgm:cxn modelId="{C2FA279B-3D36-4DBB-882B-3567AE55493B}" type="presOf" srcId="{77F23FA2-DA08-40D1-A441-B45EE37FD159}" destId="{BA697940-A707-4F0E-B4FC-944343585DBA}" srcOrd="0" destOrd="0" presId="urn:microsoft.com/office/officeart/2009/3/layout/SubStepProcess"/>
    <dgm:cxn modelId="{D3D9EA73-A755-43A7-AC81-FB51107840B2}" type="presParOf" srcId="{FEEE50CF-8857-48BE-8A77-CB7163FE93A3}" destId="{BA697940-A707-4F0E-B4FC-944343585DBA}" srcOrd="0" destOrd="0" presId="urn:microsoft.com/office/officeart/2009/3/layout/SubStepProcess"/>
    <dgm:cxn modelId="{BBFD0F3C-DD81-4155-8EE4-5EF601B2D04E}" type="presParOf" srcId="{FEEE50CF-8857-48BE-8A77-CB7163FE93A3}" destId="{817BDC19-851E-4345-915F-915EA3F021DF}" srcOrd="1" destOrd="0" presId="urn:microsoft.com/office/officeart/2009/3/layout/SubStepProcess"/>
    <dgm:cxn modelId="{0E3F1208-38FB-473A-AC73-8A421EE553E7}" type="presParOf" srcId="{FEEE50CF-8857-48BE-8A77-CB7163FE93A3}" destId="{EAA7EA6C-BDED-4D6A-B3FD-EFC56651CCA6}" srcOrd="2" destOrd="0" presId="urn:microsoft.com/office/officeart/2009/3/layout/SubStepProcess"/>
    <dgm:cxn modelId="{EA971402-D18D-49C7-8C57-281F456625A4}" type="presParOf" srcId="{EAA7EA6C-BDED-4D6A-B3FD-EFC56651CCA6}" destId="{2F3FB653-E2A5-4B04-B9AA-B76F20341EB9}" srcOrd="0" destOrd="0" presId="urn:microsoft.com/office/officeart/2009/3/layout/SubStepProcess"/>
    <dgm:cxn modelId="{B8C90C42-3420-4ED1-9E66-6B5DE477E0EB}" type="presParOf" srcId="{EAA7EA6C-BDED-4D6A-B3FD-EFC56651CCA6}" destId="{99EAF357-ED2C-4184-A226-0BBC8950BE2A}" srcOrd="1" destOrd="0" presId="urn:microsoft.com/office/officeart/2009/3/layout/SubStepProcess"/>
    <dgm:cxn modelId="{39555FF0-6D52-4FF7-B75B-4A4F36DDE57F}" type="presParOf" srcId="{EAA7EA6C-BDED-4D6A-B3FD-EFC56651CCA6}" destId="{14A1D3CA-F2B0-4D23-85A3-E11909E7AA6F}" srcOrd="2" destOrd="0" presId="urn:microsoft.com/office/officeart/2009/3/layout/SubStepProcess"/>
    <dgm:cxn modelId="{7198AACA-7CB2-43FB-AE4D-BB80832554E9}" type="presParOf" srcId="{14A1D3CA-F2B0-4D23-85A3-E11909E7AA6F}" destId="{EE689865-9339-4753-9112-178D589B5414}" srcOrd="0" destOrd="0" presId="urn:microsoft.com/office/officeart/2009/3/layout/SubStepProcess"/>
    <dgm:cxn modelId="{204544CA-3C88-4D4F-8D7E-93E192A89162}" type="presParOf" srcId="{14A1D3CA-F2B0-4D23-85A3-E11909E7AA6F}" destId="{8B022296-F89F-4D63-A152-673BDEF2AC1F}" srcOrd="1" destOrd="0" presId="urn:microsoft.com/office/officeart/2009/3/layout/SubStepProcess"/>
    <dgm:cxn modelId="{16B2C5D0-2CB9-416D-96C4-0CF862BA1301}" type="presParOf" srcId="{14A1D3CA-F2B0-4D23-85A3-E11909E7AA6F}" destId="{7002CB94-4C0E-4EB3-B1A7-5E98647B88DD}" srcOrd="2" destOrd="0" presId="urn:microsoft.com/office/officeart/2009/3/layout/SubStepProcess"/>
    <dgm:cxn modelId="{A87B0461-B963-49E2-8924-5E069F2F90C9}" type="presParOf" srcId="{14A1D3CA-F2B0-4D23-85A3-E11909E7AA6F}" destId="{33F44367-AA13-43C3-9036-CBEBAA7ED6A1}" srcOrd="3" destOrd="0" presId="urn:microsoft.com/office/officeart/2009/3/layout/SubStepProcess"/>
    <dgm:cxn modelId="{8A7497ED-CA53-4E06-BB78-7621AD1683C4}" type="presParOf" srcId="{14A1D3CA-F2B0-4D23-85A3-E11909E7AA6F}" destId="{29AF2BC4-E997-433D-883D-0319A68AB7AF}" srcOrd="4" destOrd="0" presId="urn:microsoft.com/office/officeart/2009/3/layout/SubStepProcess"/>
    <dgm:cxn modelId="{9D4E7080-EAFC-436D-B4CB-8EE84F196C0B}" type="presParOf" srcId="{EAA7EA6C-BDED-4D6A-B3FD-EFC56651CCA6}" destId="{87287033-C59E-495B-9442-E866E92F276D}" srcOrd="3" destOrd="0" presId="urn:microsoft.com/office/officeart/2009/3/layout/SubStepProcess"/>
    <dgm:cxn modelId="{2E6F7791-C69A-41B2-A453-35EE6536C5C1}" type="presParOf" srcId="{EAA7EA6C-BDED-4D6A-B3FD-EFC56651CCA6}" destId="{06EB102B-C90D-4822-8566-1B8E41EB012B}" srcOrd="4" destOrd="0" presId="urn:microsoft.com/office/officeart/2009/3/layout/SubStepProcess"/>
    <dgm:cxn modelId="{D8007BE0-4C31-4BF2-AA90-16DE208BDCE7}" type="presParOf" srcId="{EAA7EA6C-BDED-4D6A-B3FD-EFC56651CCA6}" destId="{7A2F8E89-DF8F-4806-B35C-4643BD973F96}" srcOrd="5" destOrd="0" presId="urn:microsoft.com/office/officeart/2009/3/layout/SubStepProcess"/>
    <dgm:cxn modelId="{A2FBC5D1-4F88-478E-B0CC-2D9A211C3C96}" type="presParOf" srcId="{7A2F8E89-DF8F-4806-B35C-4643BD973F96}" destId="{1C81002F-0748-4A62-AFAA-C6A37DC81CB2}" srcOrd="0" destOrd="0" presId="urn:microsoft.com/office/officeart/2009/3/layout/SubStepProcess"/>
    <dgm:cxn modelId="{8B824578-535C-4FBF-B5F3-088B007EBED8}" type="presParOf" srcId="{7A2F8E89-DF8F-4806-B35C-4643BD973F96}" destId="{DB9D8114-D915-4978-B12A-1F0A8C4FD22B}" srcOrd="1" destOrd="0" presId="urn:microsoft.com/office/officeart/2009/3/layout/SubStepProcess"/>
    <dgm:cxn modelId="{B82DF5CA-B2B9-4AF1-8FFD-65CC62712822}" type="presParOf" srcId="{7A2F8E89-DF8F-4806-B35C-4643BD973F96}" destId="{04DC45E5-7359-4198-9893-97345E8780C4}" srcOrd="2" destOrd="0" presId="urn:microsoft.com/office/officeart/2009/3/layout/SubStepProcess"/>
    <dgm:cxn modelId="{E3A9D99C-8901-4387-81A8-6652DE51FC85}" type="presParOf" srcId="{7A2F8E89-DF8F-4806-B35C-4643BD973F96}" destId="{03212144-1467-4116-9A49-8E91F86E0106}" srcOrd="3" destOrd="0" presId="urn:microsoft.com/office/officeart/2009/3/layout/SubStepProcess"/>
    <dgm:cxn modelId="{CED7F95E-6681-4351-B9E0-FDF07AF529E9}" type="presParOf" srcId="{7A2F8E89-DF8F-4806-B35C-4643BD973F96}" destId="{7A7E1327-320F-4FA5-A4F9-6F3729CA5C67}" srcOrd="4" destOrd="0" presId="urn:microsoft.com/office/officeart/2009/3/layout/SubStepProcess"/>
    <dgm:cxn modelId="{51793B3B-12E4-4A8B-AC6D-F953A1160AE8}" type="presParOf" srcId="{FEEE50CF-8857-48BE-8A77-CB7163FE93A3}" destId="{D4954376-1172-4EF0-8C30-4896A3760AC5}" srcOrd="3" destOrd="0" presId="urn:microsoft.com/office/officeart/2009/3/layout/SubStepProcess"/>
    <dgm:cxn modelId="{90419685-EEA3-4C91-AA3C-AF4967EC3677}" type="presParOf" srcId="{FEEE50CF-8857-48BE-8A77-CB7163FE93A3}" destId="{6C936B6E-4FAB-4B71-A0A1-98E9B94A419C}" srcOrd="4" destOrd="0" presId="urn:microsoft.com/office/officeart/2009/3/layout/SubStepProcess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5866C98-AFBB-4367-85E4-123E9A30302C}" type="doc">
      <dgm:prSet loTypeId="urn:microsoft.com/office/officeart/2005/8/layout/radial6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7014AE5-ECC5-441A-973E-6BDBF99EF962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Педагогическая диагностика 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E542C7F7-2C57-4312-93D8-2F801DF6E7C9}" type="parTrans" cxnId="{57A434FD-C7DC-479C-B4D1-7FA70EC3832A}">
      <dgm:prSet/>
      <dgm:spPr/>
      <dgm:t>
        <a:bodyPr/>
        <a:lstStyle/>
        <a:p>
          <a:endParaRPr lang="ru-RU"/>
        </a:p>
      </dgm:t>
    </dgm:pt>
    <dgm:pt modelId="{158A51B9-E773-4E49-AA0E-4A3D17B21122}" type="sibTrans" cxnId="{57A434FD-C7DC-479C-B4D1-7FA70EC3832A}">
      <dgm:prSet/>
      <dgm:spPr/>
      <dgm:t>
        <a:bodyPr/>
        <a:lstStyle/>
        <a:p>
          <a:endParaRPr lang="ru-RU"/>
        </a:p>
      </dgm:t>
    </dgm:pt>
    <dgm:pt modelId="{8FF8E7D9-FD60-4E04-8CC7-44855E1DE270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Наблюдения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EEFC50E0-6939-4AC7-AE3E-3C7FDF95CC00}" type="parTrans" cxnId="{B4F5EECA-2D87-4BBE-81EF-AEB479C20CA3}">
      <dgm:prSet/>
      <dgm:spPr/>
      <dgm:t>
        <a:bodyPr/>
        <a:lstStyle/>
        <a:p>
          <a:endParaRPr lang="ru-RU"/>
        </a:p>
      </dgm:t>
    </dgm:pt>
    <dgm:pt modelId="{F4EC75DE-90E8-478A-92B0-59D31D505280}" type="sibTrans" cxnId="{B4F5EECA-2D87-4BBE-81EF-AEB479C20CA3}">
      <dgm:prSet/>
      <dgm:spPr/>
      <dgm:t>
        <a:bodyPr/>
        <a:lstStyle/>
        <a:p>
          <a:endParaRPr lang="ru-RU"/>
        </a:p>
      </dgm:t>
    </dgm:pt>
    <dgm:pt modelId="{D4644247-26B6-4002-8B04-9BBAB516356A}">
      <dgm:prSet phldrT="[Текст]"/>
      <dgm:spPr/>
      <dgm:t>
        <a:bodyPr/>
        <a:lstStyle/>
        <a:p>
          <a:endParaRPr lang="ru-RU" dirty="0"/>
        </a:p>
      </dgm:t>
    </dgm:pt>
    <dgm:pt modelId="{73982CBC-846C-40A5-8C25-58204F7AD3F1}" type="parTrans" cxnId="{2F9178B6-C9E3-4D61-822B-2905ECB20708}">
      <dgm:prSet/>
      <dgm:spPr/>
      <dgm:t>
        <a:bodyPr/>
        <a:lstStyle/>
        <a:p>
          <a:endParaRPr lang="ru-RU"/>
        </a:p>
      </dgm:t>
    </dgm:pt>
    <dgm:pt modelId="{40BC3545-6964-4B1C-93C3-6A712C80EF22}" type="sibTrans" cxnId="{2F9178B6-C9E3-4D61-822B-2905ECB20708}">
      <dgm:prSet/>
      <dgm:spPr/>
      <dgm:t>
        <a:bodyPr/>
        <a:lstStyle/>
        <a:p>
          <a:endParaRPr lang="ru-RU"/>
        </a:p>
      </dgm:t>
    </dgm:pt>
    <dgm:pt modelId="{988A9BE1-B097-47C4-BAA7-DA700D84A950}">
      <dgm:prSet phldrT="[Текст]" phldr="1"/>
      <dgm:spPr/>
      <dgm:t>
        <a:bodyPr/>
        <a:lstStyle/>
        <a:p>
          <a:endParaRPr lang="ru-RU"/>
        </a:p>
      </dgm:t>
    </dgm:pt>
    <dgm:pt modelId="{C651EB4C-97B3-4DA8-95DF-4B0A257568D5}" type="parTrans" cxnId="{9D48D6AD-27C9-414D-B208-8355113F41BF}">
      <dgm:prSet/>
      <dgm:spPr/>
      <dgm:t>
        <a:bodyPr/>
        <a:lstStyle/>
        <a:p>
          <a:endParaRPr lang="ru-RU"/>
        </a:p>
      </dgm:t>
    </dgm:pt>
    <dgm:pt modelId="{C594794F-9B43-4423-9296-0D5781C48706}" type="sibTrans" cxnId="{9D48D6AD-27C9-414D-B208-8355113F41BF}">
      <dgm:prSet/>
      <dgm:spPr/>
      <dgm:t>
        <a:bodyPr/>
        <a:lstStyle/>
        <a:p>
          <a:endParaRPr lang="ru-RU"/>
        </a:p>
      </dgm:t>
    </dgm:pt>
    <dgm:pt modelId="{53F5C871-EAD9-4021-97B9-3D16C877295A}">
      <dgm:prSet phldrT="[Текст]" phldr="1"/>
      <dgm:spPr/>
      <dgm:t>
        <a:bodyPr/>
        <a:lstStyle/>
        <a:p>
          <a:endParaRPr lang="ru-RU"/>
        </a:p>
      </dgm:t>
    </dgm:pt>
    <dgm:pt modelId="{71265E19-CA42-47AA-900E-6F8316EAC230}" type="parTrans" cxnId="{4C912D95-2FF3-4465-9667-55BC1FA1CBD9}">
      <dgm:prSet/>
      <dgm:spPr/>
      <dgm:t>
        <a:bodyPr/>
        <a:lstStyle/>
        <a:p>
          <a:endParaRPr lang="ru-RU"/>
        </a:p>
      </dgm:t>
    </dgm:pt>
    <dgm:pt modelId="{88AED09D-2995-4E16-8C68-B1B879CCF28B}" type="sibTrans" cxnId="{4C912D95-2FF3-4465-9667-55BC1FA1CBD9}">
      <dgm:prSet/>
      <dgm:spPr/>
      <dgm:t>
        <a:bodyPr/>
        <a:lstStyle/>
        <a:p>
          <a:endParaRPr lang="ru-RU"/>
        </a:p>
      </dgm:t>
    </dgm:pt>
    <dgm:pt modelId="{0BF08BD6-8967-4BFA-ADC0-1DB93B6C9F8B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Беседы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4EC8CA38-C51F-415F-8E27-3829D4938E19}" type="parTrans" cxnId="{9C265677-EF7A-4D64-B545-BC8F01F1C3A0}">
      <dgm:prSet/>
      <dgm:spPr/>
      <dgm:t>
        <a:bodyPr/>
        <a:lstStyle/>
        <a:p>
          <a:endParaRPr lang="ru-RU"/>
        </a:p>
      </dgm:t>
    </dgm:pt>
    <dgm:pt modelId="{0690ED7F-B408-465A-80E0-FB263BD13527}" type="sibTrans" cxnId="{9C265677-EF7A-4D64-B545-BC8F01F1C3A0}">
      <dgm:prSet/>
      <dgm:spPr/>
      <dgm:t>
        <a:bodyPr/>
        <a:lstStyle/>
        <a:p>
          <a:endParaRPr lang="ru-RU"/>
        </a:p>
      </dgm:t>
    </dgm:pt>
    <dgm:pt modelId="{9A832793-5A4B-45FE-ADF4-A6B16DF49522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 Анализ продуктов детской деятельности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40C54B04-5E6D-4338-9712-DAC55B668A50}" type="parTrans" cxnId="{FAAC1D30-216A-4F07-B7F9-E0A0FBFAB263}">
      <dgm:prSet/>
      <dgm:spPr/>
      <dgm:t>
        <a:bodyPr/>
        <a:lstStyle/>
        <a:p>
          <a:endParaRPr lang="ru-RU"/>
        </a:p>
      </dgm:t>
    </dgm:pt>
    <dgm:pt modelId="{FE8695EE-DC58-46BE-9585-70D1A0D0F542}" type="sibTrans" cxnId="{FAAC1D30-216A-4F07-B7F9-E0A0FBFAB263}">
      <dgm:prSet/>
      <dgm:spPr/>
      <dgm:t>
        <a:bodyPr/>
        <a:lstStyle/>
        <a:p>
          <a:endParaRPr lang="ru-RU"/>
        </a:p>
      </dgm:t>
    </dgm:pt>
    <dgm:pt modelId="{F4F66ECD-6D92-4729-8C7A-3702F4E7F468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 Специальные педагогические ситуации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99D994A5-D2E9-4402-8179-E0BC1617AE7E}" type="parTrans" cxnId="{CC94C836-734B-47E2-BB13-5728333B09A8}">
      <dgm:prSet/>
      <dgm:spPr/>
      <dgm:t>
        <a:bodyPr/>
        <a:lstStyle/>
        <a:p>
          <a:endParaRPr lang="ru-RU"/>
        </a:p>
      </dgm:t>
    </dgm:pt>
    <dgm:pt modelId="{FE8A4DF6-E410-4030-A9A4-F5080553814A}" type="sibTrans" cxnId="{CC94C836-734B-47E2-BB13-5728333B09A8}">
      <dgm:prSet/>
      <dgm:spPr/>
      <dgm:t>
        <a:bodyPr/>
        <a:lstStyle/>
        <a:p>
          <a:endParaRPr lang="ru-RU"/>
        </a:p>
      </dgm:t>
    </dgm:pt>
    <dgm:pt modelId="{AEA97B91-5A95-4800-98C8-AF56947AFA26}" type="pres">
      <dgm:prSet presAssocID="{F5866C98-AFBB-4367-85E4-123E9A30302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BAFA3B-6410-46D0-8E00-400B7C41DAC4}" type="pres">
      <dgm:prSet presAssocID="{97014AE5-ECC5-441A-973E-6BDBF99EF962}" presName="centerShape" presStyleLbl="node0" presStyleIdx="0" presStyleCnt="1" custScaleX="199791" custLinFactNeighborX="0" custLinFactNeighborY="-245"/>
      <dgm:spPr/>
      <dgm:t>
        <a:bodyPr/>
        <a:lstStyle/>
        <a:p>
          <a:endParaRPr lang="ru-RU"/>
        </a:p>
      </dgm:t>
    </dgm:pt>
    <dgm:pt modelId="{8D0D3158-01D7-4257-BEC4-FB9F201EF582}" type="pres">
      <dgm:prSet presAssocID="{8FF8E7D9-FD60-4E04-8CC7-44855E1DE270}" presName="node" presStyleLbl="node1" presStyleIdx="0" presStyleCnt="4" custScaleX="169897" custRadScaleRad="95399" custRadScaleInc="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DA6E5-1415-4AEE-8432-910B5174FBC5}" type="pres">
      <dgm:prSet presAssocID="{8FF8E7D9-FD60-4E04-8CC7-44855E1DE270}" presName="dummy" presStyleCnt="0"/>
      <dgm:spPr/>
      <dgm:t>
        <a:bodyPr/>
        <a:lstStyle/>
        <a:p>
          <a:endParaRPr lang="ru-RU"/>
        </a:p>
      </dgm:t>
    </dgm:pt>
    <dgm:pt modelId="{173EB339-E3DB-4F13-A442-026D7B4665AB}" type="pres">
      <dgm:prSet presAssocID="{F4EC75DE-90E8-478A-92B0-59D31D505280}" presName="sibTrans" presStyleLbl="sibTrans2D1" presStyleIdx="0" presStyleCnt="4"/>
      <dgm:spPr/>
      <dgm:t>
        <a:bodyPr/>
        <a:lstStyle/>
        <a:p>
          <a:endParaRPr lang="ru-RU"/>
        </a:p>
      </dgm:t>
    </dgm:pt>
    <dgm:pt modelId="{577D99BF-4298-4502-A9F8-C46B0EA56714}" type="pres">
      <dgm:prSet presAssocID="{0BF08BD6-8967-4BFA-ADC0-1DB93B6C9F8B}" presName="node" presStyleLbl="node1" presStyleIdx="1" presStyleCnt="4" custScaleX="169897" custRadScaleRad="158063" custRadScaleInc="5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2D97F-7D7E-427D-91D3-EDD1877F155B}" type="pres">
      <dgm:prSet presAssocID="{0BF08BD6-8967-4BFA-ADC0-1DB93B6C9F8B}" presName="dummy" presStyleCnt="0"/>
      <dgm:spPr/>
      <dgm:t>
        <a:bodyPr/>
        <a:lstStyle/>
        <a:p>
          <a:endParaRPr lang="ru-RU"/>
        </a:p>
      </dgm:t>
    </dgm:pt>
    <dgm:pt modelId="{9E28C4C8-DB2D-4C2F-96C8-CE760DC7CE1F}" type="pres">
      <dgm:prSet presAssocID="{0690ED7F-B408-465A-80E0-FB263BD13527}" presName="sibTrans" presStyleLbl="sibTrans2D1" presStyleIdx="1" presStyleCnt="4" custLinFactNeighborX="2946" custLinFactNeighborY="201"/>
      <dgm:spPr/>
      <dgm:t>
        <a:bodyPr/>
        <a:lstStyle/>
        <a:p>
          <a:endParaRPr lang="ru-RU"/>
        </a:p>
      </dgm:t>
    </dgm:pt>
    <dgm:pt modelId="{BD9A8869-36DE-4220-8A60-68232731F29A}" type="pres">
      <dgm:prSet presAssocID="{9A832793-5A4B-45FE-ADF4-A6B16DF49522}" presName="node" presStyleLbl="node1" presStyleIdx="2" presStyleCnt="4" custScaleX="169897" custRadScaleRad="100733" custRadScaleInc="-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998E8-0CB6-462C-AE0A-310BAED26105}" type="pres">
      <dgm:prSet presAssocID="{9A832793-5A4B-45FE-ADF4-A6B16DF49522}" presName="dummy" presStyleCnt="0"/>
      <dgm:spPr/>
      <dgm:t>
        <a:bodyPr/>
        <a:lstStyle/>
        <a:p>
          <a:endParaRPr lang="ru-RU"/>
        </a:p>
      </dgm:t>
    </dgm:pt>
    <dgm:pt modelId="{993764B6-1A3A-4005-80B3-B8A2CF379038}" type="pres">
      <dgm:prSet presAssocID="{FE8695EE-DC58-46BE-9585-70D1A0D0F542}" presName="sibTrans" presStyleLbl="sibTrans2D1" presStyleIdx="2" presStyleCnt="4" custLinFactNeighborX="-1193" custLinFactNeighborY="1700"/>
      <dgm:spPr/>
      <dgm:t>
        <a:bodyPr/>
        <a:lstStyle/>
        <a:p>
          <a:endParaRPr lang="ru-RU"/>
        </a:p>
      </dgm:t>
    </dgm:pt>
    <dgm:pt modelId="{D46EE4A2-10E5-4F8F-B226-30DDFA344F1E}" type="pres">
      <dgm:prSet presAssocID="{F4F66ECD-6D92-4729-8C7A-3702F4E7F468}" presName="node" presStyleLbl="node1" presStyleIdx="3" presStyleCnt="4" custScaleX="169897" custRadScaleRad="153574" custRadScaleInc="-5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B748B-9B3D-4C6F-9428-0C23C4DC2384}" type="pres">
      <dgm:prSet presAssocID="{F4F66ECD-6D92-4729-8C7A-3702F4E7F468}" presName="dummy" presStyleCnt="0"/>
      <dgm:spPr/>
      <dgm:t>
        <a:bodyPr/>
        <a:lstStyle/>
        <a:p>
          <a:endParaRPr lang="ru-RU"/>
        </a:p>
      </dgm:t>
    </dgm:pt>
    <dgm:pt modelId="{A8E3230A-7554-4358-B224-D19F7726408C}" type="pres">
      <dgm:prSet presAssocID="{FE8A4DF6-E410-4030-A9A4-F5080553814A}" presName="sibTrans" presStyleLbl="sibTrans2D1" presStyleIdx="3" presStyleCnt="4" custLinFactNeighborX="743" custLinFactNeighborY="-1207"/>
      <dgm:spPr/>
      <dgm:t>
        <a:bodyPr/>
        <a:lstStyle/>
        <a:p>
          <a:endParaRPr lang="ru-RU"/>
        </a:p>
      </dgm:t>
    </dgm:pt>
  </dgm:ptLst>
  <dgm:cxnLst>
    <dgm:cxn modelId="{67F60EAA-C47C-4928-B3B8-A396DDADE676}" type="presOf" srcId="{FE8695EE-DC58-46BE-9585-70D1A0D0F542}" destId="{993764B6-1A3A-4005-80B3-B8A2CF379038}" srcOrd="0" destOrd="0" presId="urn:microsoft.com/office/officeart/2005/8/layout/radial6"/>
    <dgm:cxn modelId="{65773159-8751-4AF7-A49A-814C97753FDA}" type="presOf" srcId="{9A832793-5A4B-45FE-ADF4-A6B16DF49522}" destId="{BD9A8869-36DE-4220-8A60-68232731F29A}" srcOrd="0" destOrd="0" presId="urn:microsoft.com/office/officeart/2005/8/layout/radial6"/>
    <dgm:cxn modelId="{DC9C683C-9829-4121-BA1C-5D97CA6471E4}" type="presOf" srcId="{0BF08BD6-8967-4BFA-ADC0-1DB93B6C9F8B}" destId="{577D99BF-4298-4502-A9F8-C46B0EA56714}" srcOrd="0" destOrd="0" presId="urn:microsoft.com/office/officeart/2005/8/layout/radial6"/>
    <dgm:cxn modelId="{FAAC1D30-216A-4F07-B7F9-E0A0FBFAB263}" srcId="{97014AE5-ECC5-441A-973E-6BDBF99EF962}" destId="{9A832793-5A4B-45FE-ADF4-A6B16DF49522}" srcOrd="2" destOrd="0" parTransId="{40C54B04-5E6D-4338-9712-DAC55B668A50}" sibTransId="{FE8695EE-DC58-46BE-9585-70D1A0D0F542}"/>
    <dgm:cxn modelId="{9C265677-EF7A-4D64-B545-BC8F01F1C3A0}" srcId="{97014AE5-ECC5-441A-973E-6BDBF99EF962}" destId="{0BF08BD6-8967-4BFA-ADC0-1DB93B6C9F8B}" srcOrd="1" destOrd="0" parTransId="{4EC8CA38-C51F-415F-8E27-3829D4938E19}" sibTransId="{0690ED7F-B408-465A-80E0-FB263BD13527}"/>
    <dgm:cxn modelId="{3BAA839A-9570-4617-B4E7-B2757335A550}" type="presOf" srcId="{F4F66ECD-6D92-4729-8C7A-3702F4E7F468}" destId="{D46EE4A2-10E5-4F8F-B226-30DDFA344F1E}" srcOrd="0" destOrd="0" presId="urn:microsoft.com/office/officeart/2005/8/layout/radial6"/>
    <dgm:cxn modelId="{2F9178B6-C9E3-4D61-822B-2905ECB20708}" srcId="{F5866C98-AFBB-4367-85E4-123E9A30302C}" destId="{D4644247-26B6-4002-8B04-9BBAB516356A}" srcOrd="1" destOrd="0" parTransId="{73982CBC-846C-40A5-8C25-58204F7AD3F1}" sibTransId="{40BC3545-6964-4B1C-93C3-6A712C80EF22}"/>
    <dgm:cxn modelId="{57A434FD-C7DC-479C-B4D1-7FA70EC3832A}" srcId="{F5866C98-AFBB-4367-85E4-123E9A30302C}" destId="{97014AE5-ECC5-441A-973E-6BDBF99EF962}" srcOrd="0" destOrd="0" parTransId="{E542C7F7-2C57-4312-93D8-2F801DF6E7C9}" sibTransId="{158A51B9-E773-4E49-AA0E-4A3D17B21122}"/>
    <dgm:cxn modelId="{9D48D6AD-27C9-414D-B208-8355113F41BF}" srcId="{D4644247-26B6-4002-8B04-9BBAB516356A}" destId="{988A9BE1-B097-47C4-BAA7-DA700D84A950}" srcOrd="0" destOrd="0" parTransId="{C651EB4C-97B3-4DA8-95DF-4B0A257568D5}" sibTransId="{C594794F-9B43-4423-9296-0D5781C48706}"/>
    <dgm:cxn modelId="{B6D45094-C6D9-4F9B-8ED6-9C91D06D07C6}" type="presOf" srcId="{F5866C98-AFBB-4367-85E4-123E9A30302C}" destId="{AEA97B91-5A95-4800-98C8-AF56947AFA26}" srcOrd="0" destOrd="0" presId="urn:microsoft.com/office/officeart/2005/8/layout/radial6"/>
    <dgm:cxn modelId="{43E8920E-3BA5-45C5-A9E1-F924D2868058}" type="presOf" srcId="{97014AE5-ECC5-441A-973E-6BDBF99EF962}" destId="{BDBAFA3B-6410-46D0-8E00-400B7C41DAC4}" srcOrd="0" destOrd="0" presId="urn:microsoft.com/office/officeart/2005/8/layout/radial6"/>
    <dgm:cxn modelId="{15D9EEC2-B680-48B1-A2BA-87BB896C168E}" type="presOf" srcId="{0690ED7F-B408-465A-80E0-FB263BD13527}" destId="{9E28C4C8-DB2D-4C2F-96C8-CE760DC7CE1F}" srcOrd="0" destOrd="0" presId="urn:microsoft.com/office/officeart/2005/8/layout/radial6"/>
    <dgm:cxn modelId="{A988F527-C15C-4376-84E3-4E020EF8A176}" type="presOf" srcId="{8FF8E7D9-FD60-4E04-8CC7-44855E1DE270}" destId="{8D0D3158-01D7-4257-BEC4-FB9F201EF582}" srcOrd="0" destOrd="0" presId="urn:microsoft.com/office/officeart/2005/8/layout/radial6"/>
    <dgm:cxn modelId="{4C912D95-2FF3-4465-9667-55BC1FA1CBD9}" srcId="{D4644247-26B6-4002-8B04-9BBAB516356A}" destId="{53F5C871-EAD9-4021-97B9-3D16C877295A}" srcOrd="1" destOrd="0" parTransId="{71265E19-CA42-47AA-900E-6F8316EAC230}" sibTransId="{88AED09D-2995-4E16-8C68-B1B879CCF28B}"/>
    <dgm:cxn modelId="{CC94C836-734B-47E2-BB13-5728333B09A8}" srcId="{97014AE5-ECC5-441A-973E-6BDBF99EF962}" destId="{F4F66ECD-6D92-4729-8C7A-3702F4E7F468}" srcOrd="3" destOrd="0" parTransId="{99D994A5-D2E9-4402-8179-E0BC1617AE7E}" sibTransId="{FE8A4DF6-E410-4030-A9A4-F5080553814A}"/>
    <dgm:cxn modelId="{E3C467F0-281B-4666-B0C8-30E72A682A09}" type="presOf" srcId="{FE8A4DF6-E410-4030-A9A4-F5080553814A}" destId="{A8E3230A-7554-4358-B224-D19F7726408C}" srcOrd="0" destOrd="0" presId="urn:microsoft.com/office/officeart/2005/8/layout/radial6"/>
    <dgm:cxn modelId="{B4F5EECA-2D87-4BBE-81EF-AEB479C20CA3}" srcId="{97014AE5-ECC5-441A-973E-6BDBF99EF962}" destId="{8FF8E7D9-FD60-4E04-8CC7-44855E1DE270}" srcOrd="0" destOrd="0" parTransId="{EEFC50E0-6939-4AC7-AE3E-3C7FDF95CC00}" sibTransId="{F4EC75DE-90E8-478A-92B0-59D31D505280}"/>
    <dgm:cxn modelId="{B7D883AC-5092-4A87-A92B-05ABC48E85CA}" type="presOf" srcId="{F4EC75DE-90E8-478A-92B0-59D31D505280}" destId="{173EB339-E3DB-4F13-A442-026D7B4665AB}" srcOrd="0" destOrd="0" presId="urn:microsoft.com/office/officeart/2005/8/layout/radial6"/>
    <dgm:cxn modelId="{1297475D-8E47-48D8-B2FB-AEC519393C84}" type="presParOf" srcId="{AEA97B91-5A95-4800-98C8-AF56947AFA26}" destId="{BDBAFA3B-6410-46D0-8E00-400B7C41DAC4}" srcOrd="0" destOrd="0" presId="urn:microsoft.com/office/officeart/2005/8/layout/radial6"/>
    <dgm:cxn modelId="{37FD8F70-9CE5-4BF0-B96A-3000024AD76C}" type="presParOf" srcId="{AEA97B91-5A95-4800-98C8-AF56947AFA26}" destId="{8D0D3158-01D7-4257-BEC4-FB9F201EF582}" srcOrd="1" destOrd="0" presId="urn:microsoft.com/office/officeart/2005/8/layout/radial6"/>
    <dgm:cxn modelId="{16C43E48-E671-4464-8569-A58094079CE5}" type="presParOf" srcId="{AEA97B91-5A95-4800-98C8-AF56947AFA26}" destId="{937DA6E5-1415-4AEE-8432-910B5174FBC5}" srcOrd="2" destOrd="0" presId="urn:microsoft.com/office/officeart/2005/8/layout/radial6"/>
    <dgm:cxn modelId="{7527E9A4-2CAE-430B-8391-16ED95B7B60B}" type="presParOf" srcId="{AEA97B91-5A95-4800-98C8-AF56947AFA26}" destId="{173EB339-E3DB-4F13-A442-026D7B4665AB}" srcOrd="3" destOrd="0" presId="urn:microsoft.com/office/officeart/2005/8/layout/radial6"/>
    <dgm:cxn modelId="{6B247AAC-5BDF-437E-AFDA-A768F9FC54A6}" type="presParOf" srcId="{AEA97B91-5A95-4800-98C8-AF56947AFA26}" destId="{577D99BF-4298-4502-A9F8-C46B0EA56714}" srcOrd="4" destOrd="0" presId="urn:microsoft.com/office/officeart/2005/8/layout/radial6"/>
    <dgm:cxn modelId="{BE27CAE4-435C-49ED-9DDD-B74B5FBFDBB2}" type="presParOf" srcId="{AEA97B91-5A95-4800-98C8-AF56947AFA26}" destId="{3B62D97F-7D7E-427D-91D3-EDD1877F155B}" srcOrd="5" destOrd="0" presId="urn:microsoft.com/office/officeart/2005/8/layout/radial6"/>
    <dgm:cxn modelId="{BA19CB0D-959B-4D3A-AC36-DAC8554F0275}" type="presParOf" srcId="{AEA97B91-5A95-4800-98C8-AF56947AFA26}" destId="{9E28C4C8-DB2D-4C2F-96C8-CE760DC7CE1F}" srcOrd="6" destOrd="0" presId="urn:microsoft.com/office/officeart/2005/8/layout/radial6"/>
    <dgm:cxn modelId="{80E7E7A2-143B-4BF3-86DD-91D235E27E56}" type="presParOf" srcId="{AEA97B91-5A95-4800-98C8-AF56947AFA26}" destId="{BD9A8869-36DE-4220-8A60-68232731F29A}" srcOrd="7" destOrd="0" presId="urn:microsoft.com/office/officeart/2005/8/layout/radial6"/>
    <dgm:cxn modelId="{10298184-3751-4E2B-802B-6143CCF4BAC7}" type="presParOf" srcId="{AEA97B91-5A95-4800-98C8-AF56947AFA26}" destId="{A36998E8-0CB6-462C-AE0A-310BAED26105}" srcOrd="8" destOrd="0" presId="urn:microsoft.com/office/officeart/2005/8/layout/radial6"/>
    <dgm:cxn modelId="{42E1082A-23A1-47A3-AB61-13D1E8B07D52}" type="presParOf" srcId="{AEA97B91-5A95-4800-98C8-AF56947AFA26}" destId="{993764B6-1A3A-4005-80B3-B8A2CF379038}" srcOrd="9" destOrd="0" presId="urn:microsoft.com/office/officeart/2005/8/layout/radial6"/>
    <dgm:cxn modelId="{D05766DE-F5E7-43F0-906E-56087303342D}" type="presParOf" srcId="{AEA97B91-5A95-4800-98C8-AF56947AFA26}" destId="{D46EE4A2-10E5-4F8F-B226-30DDFA344F1E}" srcOrd="10" destOrd="0" presId="urn:microsoft.com/office/officeart/2005/8/layout/radial6"/>
    <dgm:cxn modelId="{9056B72B-E5BA-4D72-B1CF-2F8E51AC56A0}" type="presParOf" srcId="{AEA97B91-5A95-4800-98C8-AF56947AFA26}" destId="{81CB748B-9B3D-4C6F-9428-0C23C4DC2384}" srcOrd="11" destOrd="0" presId="urn:microsoft.com/office/officeart/2005/8/layout/radial6"/>
    <dgm:cxn modelId="{6A300E60-C7D5-4540-93B5-6FD714B9F320}" type="presParOf" srcId="{AEA97B91-5A95-4800-98C8-AF56947AFA26}" destId="{A8E3230A-7554-4358-B224-D19F7726408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4E2C0A2-1509-4E2B-BF42-765C0FB86C43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</dgm:pt>
    <dgm:pt modelId="{0CBB0C3B-F06B-4A10-AEA8-43CDD36DC914}">
      <dgm:prSet phldrT="[Текст]" custT="1"/>
      <dgm:spPr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2 – 3 года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7AAF4C54-DB77-4EA6-AEC3-5219B50548B7}" type="parTrans" cxnId="{05DF88B2-BE97-42B9-B9DA-5C493E03C46C}">
      <dgm:prSet/>
      <dgm:spPr/>
      <dgm:t>
        <a:bodyPr/>
        <a:lstStyle/>
        <a:p>
          <a:endParaRPr lang="ru-RU"/>
        </a:p>
      </dgm:t>
    </dgm:pt>
    <dgm:pt modelId="{1F31BD6A-BDD7-4341-87DA-942FD7C4D577}" type="sibTrans" cxnId="{05DF88B2-BE97-42B9-B9DA-5C493E03C46C}">
      <dgm:prSet/>
      <dgm:spPr/>
      <dgm:t>
        <a:bodyPr/>
        <a:lstStyle/>
        <a:p>
          <a:endParaRPr lang="ru-RU"/>
        </a:p>
      </dgm:t>
    </dgm:pt>
    <dgm:pt modelId="{5BDBC4D1-89D0-4A0E-B5AE-490F76764D31}">
      <dgm:prSet phldrT="[Текст]" custT="1"/>
      <dgm:spPr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3 – 4 года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84E3122B-D189-4641-910F-E94987D4A8E8}" type="parTrans" cxnId="{53F86A89-9B3D-4254-950E-4D0BF5A8077D}">
      <dgm:prSet/>
      <dgm:spPr/>
      <dgm:t>
        <a:bodyPr/>
        <a:lstStyle/>
        <a:p>
          <a:endParaRPr lang="ru-RU"/>
        </a:p>
      </dgm:t>
    </dgm:pt>
    <dgm:pt modelId="{FBCD8969-8054-4FE6-ABB0-4183632485A1}" type="sibTrans" cxnId="{53F86A89-9B3D-4254-950E-4D0BF5A8077D}">
      <dgm:prSet/>
      <dgm:spPr/>
      <dgm:t>
        <a:bodyPr/>
        <a:lstStyle/>
        <a:p>
          <a:endParaRPr lang="ru-RU"/>
        </a:p>
      </dgm:t>
    </dgm:pt>
    <dgm:pt modelId="{62AC316B-B3FD-479E-AE34-711B11447AF5}">
      <dgm:prSet phldrT="[Текст]" custT="1"/>
      <dgm:spPr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4 – 5 лет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A7B6C085-99BB-42D0-9AED-CCE7835ED0F5}" type="parTrans" cxnId="{2FF65EBE-04CC-4728-91BC-FC179B6EAA66}">
      <dgm:prSet/>
      <dgm:spPr/>
      <dgm:t>
        <a:bodyPr/>
        <a:lstStyle/>
        <a:p>
          <a:endParaRPr lang="ru-RU"/>
        </a:p>
      </dgm:t>
    </dgm:pt>
    <dgm:pt modelId="{5D6116AE-CF2B-4575-B466-DD177DB96DA1}" type="sibTrans" cxnId="{2FF65EBE-04CC-4728-91BC-FC179B6EAA66}">
      <dgm:prSet/>
      <dgm:spPr/>
      <dgm:t>
        <a:bodyPr/>
        <a:lstStyle/>
        <a:p>
          <a:endParaRPr lang="ru-RU"/>
        </a:p>
      </dgm:t>
    </dgm:pt>
    <dgm:pt modelId="{ABDB3481-4CC6-4781-B717-C98EB3ED2231}">
      <dgm:prSet phldrT="[Текст]" custT="1"/>
      <dgm:spPr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5 – 6 лет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F6A0300C-ABA3-4622-A222-D76496C1FDD1}" type="parTrans" cxnId="{621C069C-A37D-453E-86FF-41407AF6DCF1}">
      <dgm:prSet/>
      <dgm:spPr/>
      <dgm:t>
        <a:bodyPr/>
        <a:lstStyle/>
        <a:p>
          <a:endParaRPr lang="ru-RU"/>
        </a:p>
      </dgm:t>
    </dgm:pt>
    <dgm:pt modelId="{40ED7E9C-E8B1-4F61-8C28-C5D738777FD6}" type="sibTrans" cxnId="{621C069C-A37D-453E-86FF-41407AF6DCF1}">
      <dgm:prSet/>
      <dgm:spPr/>
      <dgm:t>
        <a:bodyPr/>
        <a:lstStyle/>
        <a:p>
          <a:endParaRPr lang="ru-RU"/>
        </a:p>
      </dgm:t>
    </dgm:pt>
    <dgm:pt modelId="{E38EA30D-0855-491E-8C9F-AA16C832ACD2}" type="pres">
      <dgm:prSet presAssocID="{24E2C0A2-1509-4E2B-BF42-765C0FB86C43}" presName="CompostProcess" presStyleCnt="0">
        <dgm:presLayoutVars>
          <dgm:dir/>
          <dgm:resizeHandles val="exact"/>
        </dgm:presLayoutVars>
      </dgm:prSet>
      <dgm:spPr/>
    </dgm:pt>
    <dgm:pt modelId="{EAAE57AA-CB64-4729-A0CF-F9DFAA410DDE}" type="pres">
      <dgm:prSet presAssocID="{24E2C0A2-1509-4E2B-BF42-765C0FB86C43}" presName="arrow" presStyleLbl="bgShp" presStyleIdx="0" presStyleCnt="1" custScaleX="117647"/>
      <dgm:spPr>
        <a:ln w="38100">
          <a:solidFill>
            <a:schemeClr val="accent1">
              <a:lumMod val="50000"/>
            </a:schemeClr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prst="cross"/>
        </a:sp3d>
      </dgm:spPr>
    </dgm:pt>
    <dgm:pt modelId="{265E4E74-FDF6-4555-8D68-7072F0F8022C}" type="pres">
      <dgm:prSet presAssocID="{24E2C0A2-1509-4E2B-BF42-765C0FB86C43}" presName="linearProcess" presStyleCnt="0"/>
      <dgm:spPr/>
    </dgm:pt>
    <dgm:pt modelId="{9B829434-5702-4BBE-8D7F-95928047BD7D}" type="pres">
      <dgm:prSet presAssocID="{0CBB0C3B-F06B-4A10-AEA8-43CDD36DC914}" presName="textNode" presStyleLbl="node1" presStyleIdx="0" presStyleCnt="4" custScaleX="53954" custScaleY="69986" custLinFactNeighborX="-44005" custLinFactNeighborY="9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6640D-30CF-449C-8832-E2469A091AD2}" type="pres">
      <dgm:prSet presAssocID="{1F31BD6A-BDD7-4341-87DA-942FD7C4D577}" presName="sibTrans" presStyleCnt="0"/>
      <dgm:spPr/>
    </dgm:pt>
    <dgm:pt modelId="{06C10525-2ED5-475B-824E-6C3E299DE77A}" type="pres">
      <dgm:prSet presAssocID="{5BDBC4D1-89D0-4A0E-B5AE-490F76764D31}" presName="textNode" presStyleLbl="node1" presStyleIdx="1" presStyleCnt="4" custScaleX="53954" custScaleY="69986" custLinFactNeighborX="-92769" custLinFactNeighborY="9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531AA-4BE9-4594-AD45-72DA18BE193D}" type="pres">
      <dgm:prSet presAssocID="{FBCD8969-8054-4FE6-ABB0-4183632485A1}" presName="sibTrans" presStyleCnt="0"/>
      <dgm:spPr/>
    </dgm:pt>
    <dgm:pt modelId="{540996D0-3DCF-404D-8555-72720506ECC4}" type="pres">
      <dgm:prSet presAssocID="{62AC316B-B3FD-479E-AE34-711B11447AF5}" presName="textNode" presStyleLbl="node1" presStyleIdx="2" presStyleCnt="4" custScaleX="53954" custScaleY="69986" custLinFactX="-6555" custLinFactNeighborX="-100000" custLinFactNeighborY="9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FF05E-0A49-4C97-857C-6E65F0F262EF}" type="pres">
      <dgm:prSet presAssocID="{5D6116AE-CF2B-4575-B466-DD177DB96DA1}" presName="sibTrans" presStyleCnt="0"/>
      <dgm:spPr/>
    </dgm:pt>
    <dgm:pt modelId="{FC56F55F-B2AC-4A94-8517-2B12EC74BA2B}" type="pres">
      <dgm:prSet presAssocID="{ABDB3481-4CC6-4781-B717-C98EB3ED2231}" presName="textNode" presStyleLbl="node1" presStyleIdx="3" presStyleCnt="4" custScaleX="53954" custScaleY="69986" custLinFactX="-13240" custLinFactNeighborX="-100000" custLinFactNeighborY="9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23769A-9FB3-4B86-B071-385AED928D20}" type="presOf" srcId="{ABDB3481-4CC6-4781-B717-C98EB3ED2231}" destId="{FC56F55F-B2AC-4A94-8517-2B12EC74BA2B}" srcOrd="0" destOrd="0" presId="urn:microsoft.com/office/officeart/2005/8/layout/hProcess9"/>
    <dgm:cxn modelId="{79D4659A-8234-491B-8C7A-B349CE36AC49}" type="presOf" srcId="{24E2C0A2-1509-4E2B-BF42-765C0FB86C43}" destId="{E38EA30D-0855-491E-8C9F-AA16C832ACD2}" srcOrd="0" destOrd="0" presId="urn:microsoft.com/office/officeart/2005/8/layout/hProcess9"/>
    <dgm:cxn modelId="{2FF65EBE-04CC-4728-91BC-FC179B6EAA66}" srcId="{24E2C0A2-1509-4E2B-BF42-765C0FB86C43}" destId="{62AC316B-B3FD-479E-AE34-711B11447AF5}" srcOrd="2" destOrd="0" parTransId="{A7B6C085-99BB-42D0-9AED-CCE7835ED0F5}" sibTransId="{5D6116AE-CF2B-4575-B466-DD177DB96DA1}"/>
    <dgm:cxn modelId="{A48426C3-CB5F-4C7B-9579-18DB5D243C4B}" type="presOf" srcId="{5BDBC4D1-89D0-4A0E-B5AE-490F76764D31}" destId="{06C10525-2ED5-475B-824E-6C3E299DE77A}" srcOrd="0" destOrd="0" presId="urn:microsoft.com/office/officeart/2005/8/layout/hProcess9"/>
    <dgm:cxn modelId="{05DF88B2-BE97-42B9-B9DA-5C493E03C46C}" srcId="{24E2C0A2-1509-4E2B-BF42-765C0FB86C43}" destId="{0CBB0C3B-F06B-4A10-AEA8-43CDD36DC914}" srcOrd="0" destOrd="0" parTransId="{7AAF4C54-DB77-4EA6-AEC3-5219B50548B7}" sibTransId="{1F31BD6A-BDD7-4341-87DA-942FD7C4D577}"/>
    <dgm:cxn modelId="{621C069C-A37D-453E-86FF-41407AF6DCF1}" srcId="{24E2C0A2-1509-4E2B-BF42-765C0FB86C43}" destId="{ABDB3481-4CC6-4781-B717-C98EB3ED2231}" srcOrd="3" destOrd="0" parTransId="{F6A0300C-ABA3-4622-A222-D76496C1FDD1}" sibTransId="{40ED7E9C-E8B1-4F61-8C28-C5D738777FD6}"/>
    <dgm:cxn modelId="{B9303256-FA79-44B9-BD2B-E141CE8E8A47}" type="presOf" srcId="{0CBB0C3B-F06B-4A10-AEA8-43CDD36DC914}" destId="{9B829434-5702-4BBE-8D7F-95928047BD7D}" srcOrd="0" destOrd="0" presId="urn:microsoft.com/office/officeart/2005/8/layout/hProcess9"/>
    <dgm:cxn modelId="{53F86A89-9B3D-4254-950E-4D0BF5A8077D}" srcId="{24E2C0A2-1509-4E2B-BF42-765C0FB86C43}" destId="{5BDBC4D1-89D0-4A0E-B5AE-490F76764D31}" srcOrd="1" destOrd="0" parTransId="{84E3122B-D189-4641-910F-E94987D4A8E8}" sibTransId="{FBCD8969-8054-4FE6-ABB0-4183632485A1}"/>
    <dgm:cxn modelId="{0CFDABF1-C4C9-4A21-B8F9-8C8EEAF25E06}" type="presOf" srcId="{62AC316B-B3FD-479E-AE34-711B11447AF5}" destId="{540996D0-3DCF-404D-8555-72720506ECC4}" srcOrd="0" destOrd="0" presId="urn:microsoft.com/office/officeart/2005/8/layout/hProcess9"/>
    <dgm:cxn modelId="{0F2243CE-8C87-445A-A445-48537622FE2A}" type="presParOf" srcId="{E38EA30D-0855-491E-8C9F-AA16C832ACD2}" destId="{EAAE57AA-CB64-4729-A0CF-F9DFAA410DDE}" srcOrd="0" destOrd="0" presId="urn:microsoft.com/office/officeart/2005/8/layout/hProcess9"/>
    <dgm:cxn modelId="{E275FDD8-9267-4C47-9AF8-2A062CC020BC}" type="presParOf" srcId="{E38EA30D-0855-491E-8C9F-AA16C832ACD2}" destId="{265E4E74-FDF6-4555-8D68-7072F0F8022C}" srcOrd="1" destOrd="0" presId="urn:microsoft.com/office/officeart/2005/8/layout/hProcess9"/>
    <dgm:cxn modelId="{99C8A3C3-AC10-4E79-9A2B-F215A9EA34D5}" type="presParOf" srcId="{265E4E74-FDF6-4555-8D68-7072F0F8022C}" destId="{9B829434-5702-4BBE-8D7F-95928047BD7D}" srcOrd="0" destOrd="0" presId="urn:microsoft.com/office/officeart/2005/8/layout/hProcess9"/>
    <dgm:cxn modelId="{4B46F9D9-B33E-4B95-A51D-E2165A5DEEA3}" type="presParOf" srcId="{265E4E74-FDF6-4555-8D68-7072F0F8022C}" destId="{CC96640D-30CF-449C-8832-E2469A091AD2}" srcOrd="1" destOrd="0" presId="urn:microsoft.com/office/officeart/2005/8/layout/hProcess9"/>
    <dgm:cxn modelId="{A22983E2-444B-4B0B-89F2-DF7C2C0B3105}" type="presParOf" srcId="{265E4E74-FDF6-4555-8D68-7072F0F8022C}" destId="{06C10525-2ED5-475B-824E-6C3E299DE77A}" srcOrd="2" destOrd="0" presId="urn:microsoft.com/office/officeart/2005/8/layout/hProcess9"/>
    <dgm:cxn modelId="{961FB75F-B46E-45B9-A647-6B8AE6C87A46}" type="presParOf" srcId="{265E4E74-FDF6-4555-8D68-7072F0F8022C}" destId="{D88531AA-4BE9-4594-AD45-72DA18BE193D}" srcOrd="3" destOrd="0" presId="urn:microsoft.com/office/officeart/2005/8/layout/hProcess9"/>
    <dgm:cxn modelId="{ABE52FAB-EA28-49AA-A429-0F7697E47CF9}" type="presParOf" srcId="{265E4E74-FDF6-4555-8D68-7072F0F8022C}" destId="{540996D0-3DCF-404D-8555-72720506ECC4}" srcOrd="4" destOrd="0" presId="urn:microsoft.com/office/officeart/2005/8/layout/hProcess9"/>
    <dgm:cxn modelId="{89FBF003-2A4A-41F1-BE20-133ADFD6502F}" type="presParOf" srcId="{265E4E74-FDF6-4555-8D68-7072F0F8022C}" destId="{EE2FF05E-0A49-4C97-857C-6E65F0F262EF}" srcOrd="5" destOrd="0" presId="urn:microsoft.com/office/officeart/2005/8/layout/hProcess9"/>
    <dgm:cxn modelId="{4BD6032E-F5CB-4B1E-B0A4-FEBC7625D9B2}" type="presParOf" srcId="{265E4E74-FDF6-4555-8D68-7072F0F8022C}" destId="{FC56F55F-B2AC-4A94-8517-2B12EC74BA2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26663CC-441D-4443-8973-6DF6D4473A01}" type="doc">
      <dgm:prSet loTypeId="urn:microsoft.com/office/officeart/2005/8/layout/orgChart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C476DFB9-2B8C-4CC5-BE80-06B67E703D06}">
      <dgm:prSet phldrT="[Текст]" custT="1"/>
      <dgm:spPr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Диагностический инструментарий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1E32654-0477-4491-8D62-4BBC46FDA08D}" type="parTrans" cxnId="{9E04753A-8CF7-469B-9E0F-E61307273D3A}">
      <dgm:prSet/>
      <dgm:spPr/>
      <dgm:t>
        <a:bodyPr/>
        <a:lstStyle/>
        <a:p>
          <a:endParaRPr lang="ru-RU"/>
        </a:p>
      </dgm:t>
    </dgm:pt>
    <dgm:pt modelId="{06DBEAF7-732F-4135-8F22-2D0A864FD4E4}" type="sibTrans" cxnId="{9E04753A-8CF7-469B-9E0F-E61307273D3A}">
      <dgm:prSet/>
      <dgm:spPr/>
      <dgm:t>
        <a:bodyPr/>
        <a:lstStyle/>
        <a:p>
          <a:endParaRPr lang="ru-RU"/>
        </a:p>
      </dgm:t>
    </dgm:pt>
    <dgm:pt modelId="{F64451D1-4C8A-4C34-8E69-A7F5FDD758B7}">
      <dgm:prSet phldrT="[Текст]" custT="1"/>
      <dgm:spPr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Готовые диагностические материалы (авторские разработки)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B1FE6B3-D8EF-44D6-A0A8-4FCD188A7C36}" type="parTrans" cxnId="{6DB2AD80-8645-4655-A7CD-E7635BED4F1F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BBF5BDB4-7B85-4082-99F3-1AF45A5FE92E}" type="sibTrans" cxnId="{6DB2AD80-8645-4655-A7CD-E7635BED4F1F}">
      <dgm:prSet/>
      <dgm:spPr/>
      <dgm:t>
        <a:bodyPr/>
        <a:lstStyle/>
        <a:p>
          <a:endParaRPr lang="ru-RU"/>
        </a:p>
      </dgm:t>
    </dgm:pt>
    <dgm:pt modelId="{2A435519-3B75-4E8C-B832-68D8F8CE7F79}">
      <dgm:prSet phldrT="[Текст]" custT="1"/>
      <dgm:spPr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Диагностические материалы разработанные ДОО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5557F4A-FD01-45EE-86C9-E096EABBCE22}" type="parTrans" cxnId="{1DF8486B-BF66-4602-850E-E98F4AEB9A19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BD37844-A555-41B0-AE9E-6F48AF0F1F0E}" type="sibTrans" cxnId="{1DF8486B-BF66-4602-850E-E98F4AEB9A19}">
      <dgm:prSet/>
      <dgm:spPr/>
      <dgm:t>
        <a:bodyPr/>
        <a:lstStyle/>
        <a:p>
          <a:endParaRPr lang="ru-RU"/>
        </a:p>
      </dgm:t>
    </dgm:pt>
    <dgm:pt modelId="{AEA15ABC-3FE3-4CB1-AACD-DCC7E2BD9ECC}" type="pres">
      <dgm:prSet presAssocID="{226663CC-441D-4443-8973-6DF6D4473A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A5E25F-5F10-489D-985C-87C0AE5BA139}" type="pres">
      <dgm:prSet presAssocID="{C476DFB9-2B8C-4CC5-BE80-06B67E703D06}" presName="hierRoot1" presStyleCnt="0">
        <dgm:presLayoutVars>
          <dgm:hierBranch val="init"/>
        </dgm:presLayoutVars>
      </dgm:prSet>
      <dgm:spPr/>
    </dgm:pt>
    <dgm:pt modelId="{E8DC4693-EBA7-4BF1-AF5E-4D15482412CB}" type="pres">
      <dgm:prSet presAssocID="{C476DFB9-2B8C-4CC5-BE80-06B67E703D06}" presName="rootComposite1" presStyleCnt="0"/>
      <dgm:spPr/>
    </dgm:pt>
    <dgm:pt modelId="{CCE829B7-971A-48CE-B325-2509A359B46B}" type="pres">
      <dgm:prSet presAssocID="{C476DFB9-2B8C-4CC5-BE80-06B67E703D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54EF9E-A4F2-4381-BC68-26556302C342}" type="pres">
      <dgm:prSet presAssocID="{C476DFB9-2B8C-4CC5-BE80-06B67E703D0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472DCED-95A1-4F70-BDFB-B643EC70E0FD}" type="pres">
      <dgm:prSet presAssocID="{C476DFB9-2B8C-4CC5-BE80-06B67E703D06}" presName="hierChild2" presStyleCnt="0"/>
      <dgm:spPr/>
    </dgm:pt>
    <dgm:pt modelId="{1FDB0A13-E684-4DDD-BA6A-D14AA05BC411}" type="pres">
      <dgm:prSet presAssocID="{7B1FE6B3-D8EF-44D6-A0A8-4FCD188A7C3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3EC5E6B9-36B0-49DE-96EC-E5E5F7351822}" type="pres">
      <dgm:prSet presAssocID="{F64451D1-4C8A-4C34-8E69-A7F5FDD758B7}" presName="hierRoot2" presStyleCnt="0">
        <dgm:presLayoutVars>
          <dgm:hierBranch val="init"/>
        </dgm:presLayoutVars>
      </dgm:prSet>
      <dgm:spPr/>
    </dgm:pt>
    <dgm:pt modelId="{902EC2EC-F744-4E68-B50E-CA23B0B5297B}" type="pres">
      <dgm:prSet presAssocID="{F64451D1-4C8A-4C34-8E69-A7F5FDD758B7}" presName="rootComposite" presStyleCnt="0"/>
      <dgm:spPr/>
    </dgm:pt>
    <dgm:pt modelId="{DEB46EF4-765D-4639-AC69-FFF9EA0B9EE7}" type="pres">
      <dgm:prSet presAssocID="{F64451D1-4C8A-4C34-8E69-A7F5FDD758B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84DC41-EDE4-467F-BF2C-2EF62855F0D5}" type="pres">
      <dgm:prSet presAssocID="{F64451D1-4C8A-4C34-8E69-A7F5FDD758B7}" presName="rootConnector" presStyleLbl="node2" presStyleIdx="0" presStyleCnt="2"/>
      <dgm:spPr/>
      <dgm:t>
        <a:bodyPr/>
        <a:lstStyle/>
        <a:p>
          <a:endParaRPr lang="ru-RU"/>
        </a:p>
      </dgm:t>
    </dgm:pt>
    <dgm:pt modelId="{9910ACC8-AACE-4015-B1B7-AA2EBA9149B0}" type="pres">
      <dgm:prSet presAssocID="{F64451D1-4C8A-4C34-8E69-A7F5FDD758B7}" presName="hierChild4" presStyleCnt="0"/>
      <dgm:spPr/>
    </dgm:pt>
    <dgm:pt modelId="{3CDAEB6A-E09A-4AF3-8AF8-0658D6DFAC85}" type="pres">
      <dgm:prSet presAssocID="{F64451D1-4C8A-4C34-8E69-A7F5FDD758B7}" presName="hierChild5" presStyleCnt="0"/>
      <dgm:spPr/>
    </dgm:pt>
    <dgm:pt modelId="{6627946B-ED2C-4552-BE68-0A4F05A4EF68}" type="pres">
      <dgm:prSet presAssocID="{F5557F4A-FD01-45EE-86C9-E096EABBCE2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88D32BD-9825-4880-BA08-F1CFE23C50E6}" type="pres">
      <dgm:prSet presAssocID="{2A435519-3B75-4E8C-B832-68D8F8CE7F79}" presName="hierRoot2" presStyleCnt="0">
        <dgm:presLayoutVars>
          <dgm:hierBranch val="init"/>
        </dgm:presLayoutVars>
      </dgm:prSet>
      <dgm:spPr/>
    </dgm:pt>
    <dgm:pt modelId="{FBCE114D-2AFD-4C09-9B64-758AF76B47E6}" type="pres">
      <dgm:prSet presAssocID="{2A435519-3B75-4E8C-B832-68D8F8CE7F79}" presName="rootComposite" presStyleCnt="0"/>
      <dgm:spPr/>
    </dgm:pt>
    <dgm:pt modelId="{77F6CAF1-BBD6-4496-8967-7CBB794C8A11}" type="pres">
      <dgm:prSet presAssocID="{2A435519-3B75-4E8C-B832-68D8F8CE7F7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521D43-DD7E-4DD4-AF9D-D48A9271A8C4}" type="pres">
      <dgm:prSet presAssocID="{2A435519-3B75-4E8C-B832-68D8F8CE7F79}" presName="rootConnector" presStyleLbl="node2" presStyleIdx="1" presStyleCnt="2"/>
      <dgm:spPr/>
      <dgm:t>
        <a:bodyPr/>
        <a:lstStyle/>
        <a:p>
          <a:endParaRPr lang="ru-RU"/>
        </a:p>
      </dgm:t>
    </dgm:pt>
    <dgm:pt modelId="{3D8CD7AB-1EB0-4BDD-97D2-19BEE24EC078}" type="pres">
      <dgm:prSet presAssocID="{2A435519-3B75-4E8C-B832-68D8F8CE7F79}" presName="hierChild4" presStyleCnt="0"/>
      <dgm:spPr/>
    </dgm:pt>
    <dgm:pt modelId="{012B16B9-1016-49A2-95AD-AAE20440669E}" type="pres">
      <dgm:prSet presAssocID="{2A435519-3B75-4E8C-B832-68D8F8CE7F79}" presName="hierChild5" presStyleCnt="0"/>
      <dgm:spPr/>
    </dgm:pt>
    <dgm:pt modelId="{E5C01427-D55B-4463-A9E2-E90C7C2DC5CA}" type="pres">
      <dgm:prSet presAssocID="{C476DFB9-2B8C-4CC5-BE80-06B67E703D06}" presName="hierChild3" presStyleCnt="0"/>
      <dgm:spPr/>
    </dgm:pt>
  </dgm:ptLst>
  <dgm:cxnLst>
    <dgm:cxn modelId="{764EB838-4E2A-4A5F-AB8A-95E6E4AF411D}" type="presOf" srcId="{F64451D1-4C8A-4C34-8E69-A7F5FDD758B7}" destId="{4184DC41-EDE4-467F-BF2C-2EF62855F0D5}" srcOrd="1" destOrd="0" presId="urn:microsoft.com/office/officeart/2005/8/layout/orgChart1"/>
    <dgm:cxn modelId="{C8B1A71C-D5A8-4576-9178-FAC441771B38}" type="presOf" srcId="{C476DFB9-2B8C-4CC5-BE80-06B67E703D06}" destId="{CCE829B7-971A-48CE-B325-2509A359B46B}" srcOrd="0" destOrd="0" presId="urn:microsoft.com/office/officeart/2005/8/layout/orgChart1"/>
    <dgm:cxn modelId="{6DB2AD80-8645-4655-A7CD-E7635BED4F1F}" srcId="{C476DFB9-2B8C-4CC5-BE80-06B67E703D06}" destId="{F64451D1-4C8A-4C34-8E69-A7F5FDD758B7}" srcOrd="0" destOrd="0" parTransId="{7B1FE6B3-D8EF-44D6-A0A8-4FCD188A7C36}" sibTransId="{BBF5BDB4-7B85-4082-99F3-1AF45A5FE92E}"/>
    <dgm:cxn modelId="{CCC06D10-9263-4A04-9256-5B1DF5A53D56}" type="presOf" srcId="{C476DFB9-2B8C-4CC5-BE80-06B67E703D06}" destId="{7954EF9E-A4F2-4381-BC68-26556302C342}" srcOrd="1" destOrd="0" presId="urn:microsoft.com/office/officeart/2005/8/layout/orgChart1"/>
    <dgm:cxn modelId="{96310B2E-919A-453D-8484-0DAF947F1C0F}" type="presOf" srcId="{2A435519-3B75-4E8C-B832-68D8F8CE7F79}" destId="{77F6CAF1-BBD6-4496-8967-7CBB794C8A11}" srcOrd="0" destOrd="0" presId="urn:microsoft.com/office/officeart/2005/8/layout/orgChart1"/>
    <dgm:cxn modelId="{E5EB1FC6-17AA-433F-8767-B0892EAFA52E}" type="presOf" srcId="{F64451D1-4C8A-4C34-8E69-A7F5FDD758B7}" destId="{DEB46EF4-765D-4639-AC69-FFF9EA0B9EE7}" srcOrd="0" destOrd="0" presId="urn:microsoft.com/office/officeart/2005/8/layout/orgChart1"/>
    <dgm:cxn modelId="{DB1F7C2D-3783-4E89-9CDE-A8811ECF8354}" type="presOf" srcId="{226663CC-441D-4443-8973-6DF6D4473A01}" destId="{AEA15ABC-3FE3-4CB1-AACD-DCC7E2BD9ECC}" srcOrd="0" destOrd="0" presId="urn:microsoft.com/office/officeart/2005/8/layout/orgChart1"/>
    <dgm:cxn modelId="{89A2A1E6-D411-45F5-B606-3704F226FDB4}" type="presOf" srcId="{7B1FE6B3-D8EF-44D6-A0A8-4FCD188A7C36}" destId="{1FDB0A13-E684-4DDD-BA6A-D14AA05BC411}" srcOrd="0" destOrd="0" presId="urn:microsoft.com/office/officeart/2005/8/layout/orgChart1"/>
    <dgm:cxn modelId="{EC483F4C-E23A-43DA-9A83-212D4F7EADB7}" type="presOf" srcId="{F5557F4A-FD01-45EE-86C9-E096EABBCE22}" destId="{6627946B-ED2C-4552-BE68-0A4F05A4EF68}" srcOrd="0" destOrd="0" presId="urn:microsoft.com/office/officeart/2005/8/layout/orgChart1"/>
    <dgm:cxn modelId="{1DF8486B-BF66-4602-850E-E98F4AEB9A19}" srcId="{C476DFB9-2B8C-4CC5-BE80-06B67E703D06}" destId="{2A435519-3B75-4E8C-B832-68D8F8CE7F79}" srcOrd="1" destOrd="0" parTransId="{F5557F4A-FD01-45EE-86C9-E096EABBCE22}" sibTransId="{ABD37844-A555-41B0-AE9E-6F48AF0F1F0E}"/>
    <dgm:cxn modelId="{9E04753A-8CF7-469B-9E0F-E61307273D3A}" srcId="{226663CC-441D-4443-8973-6DF6D4473A01}" destId="{C476DFB9-2B8C-4CC5-BE80-06B67E703D06}" srcOrd="0" destOrd="0" parTransId="{F1E32654-0477-4491-8D62-4BBC46FDA08D}" sibTransId="{06DBEAF7-732F-4135-8F22-2D0A864FD4E4}"/>
    <dgm:cxn modelId="{49BD3032-8F5E-4844-9BE5-802F37C59590}" type="presOf" srcId="{2A435519-3B75-4E8C-B832-68D8F8CE7F79}" destId="{AB521D43-DD7E-4DD4-AF9D-D48A9271A8C4}" srcOrd="1" destOrd="0" presId="urn:microsoft.com/office/officeart/2005/8/layout/orgChart1"/>
    <dgm:cxn modelId="{276E8153-9570-4CA8-8241-86AF6881C7B0}" type="presParOf" srcId="{AEA15ABC-3FE3-4CB1-AACD-DCC7E2BD9ECC}" destId="{17A5E25F-5F10-489D-985C-87C0AE5BA139}" srcOrd="0" destOrd="0" presId="urn:microsoft.com/office/officeart/2005/8/layout/orgChart1"/>
    <dgm:cxn modelId="{EA3B7524-582A-431E-98FE-B51949AA521E}" type="presParOf" srcId="{17A5E25F-5F10-489D-985C-87C0AE5BA139}" destId="{E8DC4693-EBA7-4BF1-AF5E-4D15482412CB}" srcOrd="0" destOrd="0" presId="urn:microsoft.com/office/officeart/2005/8/layout/orgChart1"/>
    <dgm:cxn modelId="{B70B2D3D-438A-48B4-BC0E-BE1AC91219C9}" type="presParOf" srcId="{E8DC4693-EBA7-4BF1-AF5E-4D15482412CB}" destId="{CCE829B7-971A-48CE-B325-2509A359B46B}" srcOrd="0" destOrd="0" presId="urn:microsoft.com/office/officeart/2005/8/layout/orgChart1"/>
    <dgm:cxn modelId="{431AD8EC-3FA6-4926-818F-B9EF0B227B58}" type="presParOf" srcId="{E8DC4693-EBA7-4BF1-AF5E-4D15482412CB}" destId="{7954EF9E-A4F2-4381-BC68-26556302C342}" srcOrd="1" destOrd="0" presId="urn:microsoft.com/office/officeart/2005/8/layout/orgChart1"/>
    <dgm:cxn modelId="{E2A55422-D196-4926-B20E-78F0A825B677}" type="presParOf" srcId="{17A5E25F-5F10-489D-985C-87C0AE5BA139}" destId="{9472DCED-95A1-4F70-BDFB-B643EC70E0FD}" srcOrd="1" destOrd="0" presId="urn:microsoft.com/office/officeart/2005/8/layout/orgChart1"/>
    <dgm:cxn modelId="{477B1D9B-E396-49B4-87DE-86D0FBB780B5}" type="presParOf" srcId="{9472DCED-95A1-4F70-BDFB-B643EC70E0FD}" destId="{1FDB0A13-E684-4DDD-BA6A-D14AA05BC411}" srcOrd="0" destOrd="0" presId="urn:microsoft.com/office/officeart/2005/8/layout/orgChart1"/>
    <dgm:cxn modelId="{50D59944-F083-48B6-9189-51DEAC9427A2}" type="presParOf" srcId="{9472DCED-95A1-4F70-BDFB-B643EC70E0FD}" destId="{3EC5E6B9-36B0-49DE-96EC-E5E5F7351822}" srcOrd="1" destOrd="0" presId="urn:microsoft.com/office/officeart/2005/8/layout/orgChart1"/>
    <dgm:cxn modelId="{8BCA5DB1-A3C1-4754-AE91-7C63966F967D}" type="presParOf" srcId="{3EC5E6B9-36B0-49DE-96EC-E5E5F7351822}" destId="{902EC2EC-F744-4E68-B50E-CA23B0B5297B}" srcOrd="0" destOrd="0" presId="urn:microsoft.com/office/officeart/2005/8/layout/orgChart1"/>
    <dgm:cxn modelId="{EE0CDDD7-1821-4159-BE80-620F475C6C5A}" type="presParOf" srcId="{902EC2EC-F744-4E68-B50E-CA23B0B5297B}" destId="{DEB46EF4-765D-4639-AC69-FFF9EA0B9EE7}" srcOrd="0" destOrd="0" presId="urn:microsoft.com/office/officeart/2005/8/layout/orgChart1"/>
    <dgm:cxn modelId="{5121861F-5386-4F56-AE3A-702AECA53A36}" type="presParOf" srcId="{902EC2EC-F744-4E68-B50E-CA23B0B5297B}" destId="{4184DC41-EDE4-467F-BF2C-2EF62855F0D5}" srcOrd="1" destOrd="0" presId="urn:microsoft.com/office/officeart/2005/8/layout/orgChart1"/>
    <dgm:cxn modelId="{11A8C309-4488-4140-BAA8-8F8F4AE1BF34}" type="presParOf" srcId="{3EC5E6B9-36B0-49DE-96EC-E5E5F7351822}" destId="{9910ACC8-AACE-4015-B1B7-AA2EBA9149B0}" srcOrd="1" destOrd="0" presId="urn:microsoft.com/office/officeart/2005/8/layout/orgChart1"/>
    <dgm:cxn modelId="{88C652D7-882B-4B28-81E4-F72B67D13E79}" type="presParOf" srcId="{3EC5E6B9-36B0-49DE-96EC-E5E5F7351822}" destId="{3CDAEB6A-E09A-4AF3-8AF8-0658D6DFAC85}" srcOrd="2" destOrd="0" presId="urn:microsoft.com/office/officeart/2005/8/layout/orgChart1"/>
    <dgm:cxn modelId="{C1D52518-DF50-4F39-AB10-69848FACE70F}" type="presParOf" srcId="{9472DCED-95A1-4F70-BDFB-B643EC70E0FD}" destId="{6627946B-ED2C-4552-BE68-0A4F05A4EF68}" srcOrd="2" destOrd="0" presId="urn:microsoft.com/office/officeart/2005/8/layout/orgChart1"/>
    <dgm:cxn modelId="{60A0060E-8353-4E0F-AC93-5C17B5EE4318}" type="presParOf" srcId="{9472DCED-95A1-4F70-BDFB-B643EC70E0FD}" destId="{588D32BD-9825-4880-BA08-F1CFE23C50E6}" srcOrd="3" destOrd="0" presId="urn:microsoft.com/office/officeart/2005/8/layout/orgChart1"/>
    <dgm:cxn modelId="{E344E09B-93B5-445E-99B6-F495B439E055}" type="presParOf" srcId="{588D32BD-9825-4880-BA08-F1CFE23C50E6}" destId="{FBCE114D-2AFD-4C09-9B64-758AF76B47E6}" srcOrd="0" destOrd="0" presId="urn:microsoft.com/office/officeart/2005/8/layout/orgChart1"/>
    <dgm:cxn modelId="{7BAB6FB3-4783-4177-98C2-50D5782041CE}" type="presParOf" srcId="{FBCE114D-2AFD-4C09-9B64-758AF76B47E6}" destId="{77F6CAF1-BBD6-4496-8967-7CBB794C8A11}" srcOrd="0" destOrd="0" presId="urn:microsoft.com/office/officeart/2005/8/layout/orgChart1"/>
    <dgm:cxn modelId="{EAA54A1E-C7E0-49C8-9F07-255AADE4CCE9}" type="presParOf" srcId="{FBCE114D-2AFD-4C09-9B64-758AF76B47E6}" destId="{AB521D43-DD7E-4DD4-AF9D-D48A9271A8C4}" srcOrd="1" destOrd="0" presId="urn:microsoft.com/office/officeart/2005/8/layout/orgChart1"/>
    <dgm:cxn modelId="{A606213D-306F-4D03-A6F4-3BDCBF1D5FF8}" type="presParOf" srcId="{588D32BD-9825-4880-BA08-F1CFE23C50E6}" destId="{3D8CD7AB-1EB0-4BDD-97D2-19BEE24EC078}" srcOrd="1" destOrd="0" presId="urn:microsoft.com/office/officeart/2005/8/layout/orgChart1"/>
    <dgm:cxn modelId="{A95F3254-50A7-4E4D-BCC5-EB2BEE794254}" type="presParOf" srcId="{588D32BD-9825-4880-BA08-F1CFE23C50E6}" destId="{012B16B9-1016-49A2-95AD-AAE20440669E}" srcOrd="2" destOrd="0" presId="urn:microsoft.com/office/officeart/2005/8/layout/orgChart1"/>
    <dgm:cxn modelId="{27AA86C4-EFCE-4B6A-B58E-84E4CF785148}" type="presParOf" srcId="{17A5E25F-5F10-489D-985C-87C0AE5BA139}" destId="{E5C01427-D55B-4463-A9E2-E90C7C2DC5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CFD0B8E-BE44-4014-B9D7-F60F9B7C7EB3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A222F9-640C-47C3-811B-580B70A5D3CE}">
      <dgm:prSet phldrT="[Текст]" custT="1"/>
      <dgm:spPr/>
      <dgm:t>
        <a:bodyPr/>
        <a:lstStyle/>
        <a:p>
          <a:r>
            <a:rPr lang="ru-RU" sz="1400" b="1" smtClean="0">
              <a:latin typeface="Bookman Old Style" panose="02050604050505020204" pitchFamily="18" charset="0"/>
            </a:rPr>
            <a:t>ФГОС ДО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CD137F4D-C49A-4BE5-B027-39B40D9F3FE8}" type="parTrans" cxnId="{9C321858-7F53-4414-8AE2-0401F365B923}">
      <dgm:prSet/>
      <dgm:spPr/>
      <dgm:t>
        <a:bodyPr/>
        <a:lstStyle/>
        <a:p>
          <a:endParaRPr lang="ru-RU"/>
        </a:p>
      </dgm:t>
    </dgm:pt>
    <dgm:pt modelId="{FD1F3456-6E8E-4CEF-B8FA-F849CBC8FDC9}" type="sibTrans" cxnId="{9C321858-7F53-4414-8AE2-0401F365B923}">
      <dgm:prSet/>
      <dgm:spPr/>
      <dgm:t>
        <a:bodyPr/>
        <a:lstStyle/>
        <a:p>
          <a:endParaRPr lang="ru-RU"/>
        </a:p>
      </dgm:t>
    </dgm:pt>
    <dgm:pt modelId="{AE77C704-073F-4AD4-BC07-0E7DCDF9B65B}">
      <dgm:prSet phldrT="[Текст]"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Изменения и дополнения в закон РФ «Об образовании в Российской Федерации</a:t>
          </a:r>
          <a:r>
            <a:rPr lang="ru-RU" sz="1200" b="1" dirty="0" smtClean="0">
              <a:latin typeface="Bookman Old Style" panose="02050604050505020204" pitchFamily="18" charset="0"/>
            </a:rPr>
            <a:t>»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6A24AF27-73F8-4AE5-8BDD-61AA33CF815D}" type="parTrans" cxnId="{CB7D76ED-21AA-464B-8429-08BB27FF8988}">
      <dgm:prSet/>
      <dgm:spPr/>
      <dgm:t>
        <a:bodyPr/>
        <a:lstStyle/>
        <a:p>
          <a:endParaRPr lang="ru-RU"/>
        </a:p>
      </dgm:t>
    </dgm:pt>
    <dgm:pt modelId="{6D7ECC46-67FE-4AF0-BF74-CF2E6314C4C7}" type="sibTrans" cxnId="{CB7D76ED-21AA-464B-8429-08BB27FF8988}">
      <dgm:prSet/>
      <dgm:spPr/>
      <dgm:t>
        <a:bodyPr/>
        <a:lstStyle/>
        <a:p>
          <a:endParaRPr lang="ru-RU"/>
        </a:p>
      </dgm:t>
    </dgm:pt>
    <dgm:pt modelId="{3213DC2D-4F7B-4ABE-B216-50F8798C898F}">
      <dgm:prSet phldrT="[Текст]" custT="1"/>
      <dgm:spPr/>
      <dgm:t>
        <a:bodyPr/>
        <a:lstStyle/>
        <a:p>
          <a:r>
            <a:rPr lang="ru-RU" sz="1400" b="1" smtClean="0">
              <a:latin typeface="Bookman Old Style" panose="02050604050505020204" pitchFamily="18" charset="0"/>
            </a:rPr>
            <a:t>ФОП ДО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C3945F26-CE59-44F5-B245-86660F2C2915}" type="parTrans" cxnId="{824CD573-B397-4321-8576-425B9468B48A}">
      <dgm:prSet/>
      <dgm:spPr/>
      <dgm:t>
        <a:bodyPr/>
        <a:lstStyle/>
        <a:p>
          <a:endParaRPr lang="ru-RU"/>
        </a:p>
      </dgm:t>
    </dgm:pt>
    <dgm:pt modelId="{DD6FDA7E-8E42-46D9-9449-A3FFBDEC385C}" type="sibTrans" cxnId="{824CD573-B397-4321-8576-425B9468B48A}">
      <dgm:prSet/>
      <dgm:spPr/>
      <dgm:t>
        <a:bodyPr/>
        <a:lstStyle/>
        <a:p>
          <a:endParaRPr lang="ru-RU"/>
        </a:p>
      </dgm:t>
    </dgm:pt>
    <dgm:pt modelId="{ABBF68E5-70AF-4209-B90A-999D2AD4AC83}">
      <dgm:prSet phldrT="[Текст]" phldr="1"/>
      <dgm:spPr/>
      <dgm:t>
        <a:bodyPr/>
        <a:lstStyle/>
        <a:p>
          <a:endParaRPr lang="ru-RU"/>
        </a:p>
      </dgm:t>
    </dgm:pt>
    <dgm:pt modelId="{85C2CFCC-5EC3-418D-B3FF-97D5C5682A1B}" type="parTrans" cxnId="{9FDE8E91-8390-4A9F-A318-45DBB26A5FAF}">
      <dgm:prSet/>
      <dgm:spPr/>
      <dgm:t>
        <a:bodyPr/>
        <a:lstStyle/>
        <a:p>
          <a:endParaRPr lang="ru-RU"/>
        </a:p>
      </dgm:t>
    </dgm:pt>
    <dgm:pt modelId="{C4E66986-CE20-4C19-8CE9-00BCA4046146}" type="sibTrans" cxnId="{9FDE8E91-8390-4A9F-A318-45DBB26A5FAF}">
      <dgm:prSet/>
      <dgm:spPr/>
      <dgm:t>
        <a:bodyPr/>
        <a:lstStyle/>
        <a:p>
          <a:endParaRPr lang="ru-RU"/>
        </a:p>
      </dgm:t>
    </dgm:pt>
    <dgm:pt modelId="{D41D43E9-4318-46C8-9495-1B76DB6DE76F}">
      <dgm:prSet phldrT="[Текст]"/>
      <dgm:spPr/>
      <dgm:t>
        <a:bodyPr/>
        <a:lstStyle/>
        <a:p>
          <a:endParaRPr lang="ru-RU"/>
        </a:p>
      </dgm:t>
    </dgm:pt>
    <dgm:pt modelId="{ADC41E06-CB78-4521-8E4A-A518AD8EB80B}" type="parTrans" cxnId="{38542F47-7992-43B3-8F62-E811BEB11BAF}">
      <dgm:prSet/>
      <dgm:spPr/>
      <dgm:t>
        <a:bodyPr/>
        <a:lstStyle/>
        <a:p>
          <a:endParaRPr lang="ru-RU"/>
        </a:p>
      </dgm:t>
    </dgm:pt>
    <dgm:pt modelId="{A01BAD03-64EA-44F5-ABC1-F0171D5E3276}" type="sibTrans" cxnId="{38542F47-7992-43B3-8F62-E811BEB11BAF}">
      <dgm:prSet/>
      <dgm:spPr/>
      <dgm:t>
        <a:bodyPr/>
        <a:lstStyle/>
        <a:p>
          <a:endParaRPr lang="ru-RU"/>
        </a:p>
      </dgm:t>
    </dgm:pt>
    <dgm:pt modelId="{18D881BA-C144-4A4D-8484-C1D9730B2549}">
      <dgm:prSet phldrT="[Текст]"/>
      <dgm:spPr/>
      <dgm:t>
        <a:bodyPr/>
        <a:lstStyle/>
        <a:p>
          <a:endParaRPr lang="ru-RU"/>
        </a:p>
      </dgm:t>
    </dgm:pt>
    <dgm:pt modelId="{0BD70527-AD23-4D48-A4D4-7F49198BBCBB}" type="parTrans" cxnId="{549B7037-1E1F-4DCB-BB8D-BD6CFD31AA8F}">
      <dgm:prSet/>
      <dgm:spPr/>
      <dgm:t>
        <a:bodyPr/>
        <a:lstStyle/>
        <a:p>
          <a:endParaRPr lang="ru-RU"/>
        </a:p>
      </dgm:t>
    </dgm:pt>
    <dgm:pt modelId="{78C7E982-455A-4518-9EFC-BEC1E937A7FC}" type="sibTrans" cxnId="{549B7037-1E1F-4DCB-BB8D-BD6CFD31AA8F}">
      <dgm:prSet/>
      <dgm:spPr/>
      <dgm:t>
        <a:bodyPr/>
        <a:lstStyle/>
        <a:p>
          <a:endParaRPr lang="ru-RU"/>
        </a:p>
      </dgm:t>
    </dgm:pt>
    <dgm:pt modelId="{E1162A00-4EA5-4D68-AC4A-9E285970D858}">
      <dgm:prSet phldrT="[Текст]" phldr="1"/>
      <dgm:spPr/>
      <dgm:t>
        <a:bodyPr/>
        <a:lstStyle/>
        <a:p>
          <a:endParaRPr lang="ru-RU"/>
        </a:p>
      </dgm:t>
    </dgm:pt>
    <dgm:pt modelId="{13C9F05D-0BFC-43AB-AE31-BAE1C63F2DC8}" type="parTrans" cxnId="{A24C37CA-2DA1-413F-B497-28B0BDB80889}">
      <dgm:prSet/>
      <dgm:spPr/>
      <dgm:t>
        <a:bodyPr/>
        <a:lstStyle/>
        <a:p>
          <a:endParaRPr lang="ru-RU"/>
        </a:p>
      </dgm:t>
    </dgm:pt>
    <dgm:pt modelId="{23F2A093-AE33-45ED-8624-51D80EAC83FD}" type="sibTrans" cxnId="{A24C37CA-2DA1-413F-B497-28B0BDB80889}">
      <dgm:prSet/>
      <dgm:spPr/>
      <dgm:t>
        <a:bodyPr/>
        <a:lstStyle/>
        <a:p>
          <a:endParaRPr lang="ru-RU"/>
        </a:p>
      </dgm:t>
    </dgm:pt>
    <dgm:pt modelId="{FFA7F0FB-5241-418F-A032-3AFBF7CCFD9F}">
      <dgm:prSet phldrT="[Текст]"/>
      <dgm:spPr/>
      <dgm:t>
        <a:bodyPr/>
        <a:lstStyle/>
        <a:p>
          <a:endParaRPr lang="ru-RU"/>
        </a:p>
      </dgm:t>
    </dgm:pt>
    <dgm:pt modelId="{407F70E1-F478-4C7E-BAE4-41E1891E6DE2}" type="parTrans" cxnId="{612776E6-6A1B-4C44-8C75-29A767913601}">
      <dgm:prSet/>
      <dgm:spPr/>
      <dgm:t>
        <a:bodyPr/>
        <a:lstStyle/>
        <a:p>
          <a:endParaRPr lang="ru-RU"/>
        </a:p>
      </dgm:t>
    </dgm:pt>
    <dgm:pt modelId="{A2087EFD-53D9-46E3-A97E-99EF9278D806}" type="sibTrans" cxnId="{612776E6-6A1B-4C44-8C75-29A767913601}">
      <dgm:prSet/>
      <dgm:spPr/>
      <dgm:t>
        <a:bodyPr/>
        <a:lstStyle/>
        <a:p>
          <a:endParaRPr lang="ru-RU"/>
        </a:p>
      </dgm:t>
    </dgm:pt>
    <dgm:pt modelId="{5CDD06DB-7F8F-4D3A-9E11-D8BE7AC10535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Система дошкольного образования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80ECC07E-F7A5-4E55-A85E-C6145A49AE66}" type="sibTrans" cxnId="{6BB4F06B-8E46-44E6-851A-CD52CE589DB3}">
      <dgm:prSet/>
      <dgm:spPr/>
      <dgm:t>
        <a:bodyPr/>
        <a:lstStyle/>
        <a:p>
          <a:endParaRPr lang="ru-RU"/>
        </a:p>
      </dgm:t>
    </dgm:pt>
    <dgm:pt modelId="{C36D4837-4717-43CF-908A-D6A55FB567AD}" type="parTrans" cxnId="{6BB4F06B-8E46-44E6-851A-CD52CE589DB3}">
      <dgm:prSet/>
      <dgm:spPr/>
      <dgm:t>
        <a:bodyPr/>
        <a:lstStyle/>
        <a:p>
          <a:endParaRPr lang="ru-RU"/>
        </a:p>
      </dgm:t>
    </dgm:pt>
    <dgm:pt modelId="{956FE094-A5C6-44C6-A060-D459BA353755}" type="pres">
      <dgm:prSet presAssocID="{4CFD0B8E-BE44-4014-B9D7-F60F9B7C7EB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7EDD3-459D-43C2-A384-019E40685C60}" type="pres">
      <dgm:prSet presAssocID="{5CDD06DB-7F8F-4D3A-9E11-D8BE7AC10535}" presName="centerShape" presStyleLbl="node0" presStyleIdx="0" presStyleCnt="1" custScaleX="110740" custScaleY="67700" custLinFactNeighborX="-548" custLinFactNeighborY="-32578"/>
      <dgm:spPr/>
      <dgm:t>
        <a:bodyPr/>
        <a:lstStyle/>
        <a:p>
          <a:endParaRPr lang="ru-RU"/>
        </a:p>
      </dgm:t>
    </dgm:pt>
    <dgm:pt modelId="{20081CAB-D0E2-4C11-A8DD-9584889079BB}" type="pres">
      <dgm:prSet presAssocID="{CD137F4D-C49A-4BE5-B027-39B40D9F3FE8}" presName="parTrans" presStyleLbl="bgSibTrans2D1" presStyleIdx="0" presStyleCnt="3" custScaleY="64579" custLinFactNeighborX="22262" custLinFactNeighborY="-7980"/>
      <dgm:spPr/>
      <dgm:t>
        <a:bodyPr/>
        <a:lstStyle/>
        <a:p>
          <a:endParaRPr lang="ru-RU"/>
        </a:p>
      </dgm:t>
    </dgm:pt>
    <dgm:pt modelId="{554A44B5-9747-45F8-BFAA-46619E94F715}" type="pres">
      <dgm:prSet presAssocID="{7FA222F9-640C-47C3-811B-580B70A5D3CE}" presName="node" presStyleLbl="node1" presStyleIdx="0" presStyleCnt="3" custScaleX="95630" custScaleY="36247" custRadScaleRad="122424" custRadScaleInc="19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790CF-17B1-4C11-B333-49C18B6A563F}" type="pres">
      <dgm:prSet presAssocID="{6A24AF27-73F8-4AE5-8BDD-61AA33CF815D}" presName="parTrans" presStyleLbl="bgSibTrans2D1" presStyleIdx="1" presStyleCnt="3" custScaleY="64579" custLinFactNeighborX="766" custLinFactNeighborY="30616"/>
      <dgm:spPr/>
      <dgm:t>
        <a:bodyPr/>
        <a:lstStyle/>
        <a:p>
          <a:endParaRPr lang="ru-RU"/>
        </a:p>
      </dgm:t>
    </dgm:pt>
    <dgm:pt modelId="{1C039A21-3C51-434C-A33F-C4B56327284A}" type="pres">
      <dgm:prSet presAssocID="{AE77C704-073F-4AD4-BC07-0E7DCDF9B65B}" presName="node" presStyleLbl="node1" presStyleIdx="1" presStyleCnt="3" custScaleX="95630" custScaleY="36247" custRadScaleRad="114933" custRadScaleInc="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0D857-8259-4F9D-99BA-4D5CC6799EF3}" type="pres">
      <dgm:prSet presAssocID="{C3945F26-CE59-44F5-B245-86660F2C2915}" presName="parTrans" presStyleLbl="bgSibTrans2D1" presStyleIdx="2" presStyleCnt="3" custScaleY="64579" custLinFactNeighborX="-23484" custLinFactNeighborY="-9521"/>
      <dgm:spPr/>
      <dgm:t>
        <a:bodyPr/>
        <a:lstStyle/>
        <a:p>
          <a:endParaRPr lang="ru-RU"/>
        </a:p>
      </dgm:t>
    </dgm:pt>
    <dgm:pt modelId="{BC5811DF-D4AE-4FED-AFDD-3597D10742F9}" type="pres">
      <dgm:prSet presAssocID="{3213DC2D-4F7B-4ABE-B216-50F8798C898F}" presName="node" presStyleLbl="node1" presStyleIdx="2" presStyleCnt="3" custScaleX="95630" custScaleY="36247" custRadScaleRad="122199" custRadScaleInc="-19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0EE11-3B7D-4777-AC4B-AE1D687DFB8C}" type="presOf" srcId="{3213DC2D-4F7B-4ABE-B216-50F8798C898F}" destId="{BC5811DF-D4AE-4FED-AFDD-3597D10742F9}" srcOrd="0" destOrd="0" presId="urn:microsoft.com/office/officeart/2005/8/layout/radial4"/>
    <dgm:cxn modelId="{A24C37CA-2DA1-413F-B497-28B0BDB80889}" srcId="{4CFD0B8E-BE44-4014-B9D7-F60F9B7C7EB3}" destId="{E1162A00-4EA5-4D68-AC4A-9E285970D858}" srcOrd="2" destOrd="0" parTransId="{13C9F05D-0BFC-43AB-AE31-BAE1C63F2DC8}" sibTransId="{23F2A093-AE33-45ED-8624-51D80EAC83FD}"/>
    <dgm:cxn modelId="{6BB4F06B-8E46-44E6-851A-CD52CE589DB3}" srcId="{4CFD0B8E-BE44-4014-B9D7-F60F9B7C7EB3}" destId="{5CDD06DB-7F8F-4D3A-9E11-D8BE7AC10535}" srcOrd="0" destOrd="0" parTransId="{C36D4837-4717-43CF-908A-D6A55FB567AD}" sibTransId="{80ECC07E-F7A5-4E55-A85E-C6145A49AE66}"/>
    <dgm:cxn modelId="{47A8B2D9-2989-4D48-B1E1-F2E54CC099D7}" type="presOf" srcId="{C3945F26-CE59-44F5-B245-86660F2C2915}" destId="{1500D857-8259-4F9D-99BA-4D5CC6799EF3}" srcOrd="0" destOrd="0" presId="urn:microsoft.com/office/officeart/2005/8/layout/radial4"/>
    <dgm:cxn modelId="{9D27022B-73F5-468A-887F-149EDF071C74}" type="presOf" srcId="{6A24AF27-73F8-4AE5-8BDD-61AA33CF815D}" destId="{E75790CF-17B1-4C11-B333-49C18B6A563F}" srcOrd="0" destOrd="0" presId="urn:microsoft.com/office/officeart/2005/8/layout/radial4"/>
    <dgm:cxn modelId="{612776E6-6A1B-4C44-8C75-29A767913601}" srcId="{E1162A00-4EA5-4D68-AC4A-9E285970D858}" destId="{FFA7F0FB-5241-418F-A032-3AFBF7CCFD9F}" srcOrd="0" destOrd="0" parTransId="{407F70E1-F478-4C7E-BAE4-41E1891E6DE2}" sibTransId="{A2087EFD-53D9-46E3-A97E-99EF9278D806}"/>
    <dgm:cxn modelId="{1EE6969B-CFC6-457F-B9C7-9A6C96377C79}" type="presOf" srcId="{AE77C704-073F-4AD4-BC07-0E7DCDF9B65B}" destId="{1C039A21-3C51-434C-A33F-C4B56327284A}" srcOrd="0" destOrd="0" presId="urn:microsoft.com/office/officeart/2005/8/layout/radial4"/>
    <dgm:cxn modelId="{F9F514D5-E279-483D-82AD-F58F72A6A94D}" type="presOf" srcId="{CD137F4D-C49A-4BE5-B027-39B40D9F3FE8}" destId="{20081CAB-D0E2-4C11-A8DD-9584889079BB}" srcOrd="0" destOrd="0" presId="urn:microsoft.com/office/officeart/2005/8/layout/radial4"/>
    <dgm:cxn modelId="{9C321858-7F53-4414-8AE2-0401F365B923}" srcId="{5CDD06DB-7F8F-4D3A-9E11-D8BE7AC10535}" destId="{7FA222F9-640C-47C3-811B-580B70A5D3CE}" srcOrd="0" destOrd="0" parTransId="{CD137F4D-C49A-4BE5-B027-39B40D9F3FE8}" sibTransId="{FD1F3456-6E8E-4CEF-B8FA-F849CBC8FDC9}"/>
    <dgm:cxn modelId="{824CD573-B397-4321-8576-425B9468B48A}" srcId="{5CDD06DB-7F8F-4D3A-9E11-D8BE7AC10535}" destId="{3213DC2D-4F7B-4ABE-B216-50F8798C898F}" srcOrd="2" destOrd="0" parTransId="{C3945F26-CE59-44F5-B245-86660F2C2915}" sibTransId="{DD6FDA7E-8E42-46D9-9449-A3FFBDEC385C}"/>
    <dgm:cxn modelId="{FAB5AEC1-2824-47F0-8FBB-70D6D30CC1CA}" type="presOf" srcId="{5CDD06DB-7F8F-4D3A-9E11-D8BE7AC10535}" destId="{6EE7EDD3-459D-43C2-A384-019E40685C60}" srcOrd="0" destOrd="0" presId="urn:microsoft.com/office/officeart/2005/8/layout/radial4"/>
    <dgm:cxn modelId="{C3A551C3-1256-4AF9-829F-35A7B60093AA}" type="presOf" srcId="{7FA222F9-640C-47C3-811B-580B70A5D3CE}" destId="{554A44B5-9747-45F8-BFAA-46619E94F715}" srcOrd="0" destOrd="0" presId="urn:microsoft.com/office/officeart/2005/8/layout/radial4"/>
    <dgm:cxn modelId="{9FDE8E91-8390-4A9F-A318-45DBB26A5FAF}" srcId="{4CFD0B8E-BE44-4014-B9D7-F60F9B7C7EB3}" destId="{ABBF68E5-70AF-4209-B90A-999D2AD4AC83}" srcOrd="1" destOrd="0" parTransId="{85C2CFCC-5EC3-418D-B3FF-97D5C5682A1B}" sibTransId="{C4E66986-CE20-4C19-8CE9-00BCA4046146}"/>
    <dgm:cxn modelId="{549B7037-1E1F-4DCB-BB8D-BD6CFD31AA8F}" srcId="{ABBF68E5-70AF-4209-B90A-999D2AD4AC83}" destId="{18D881BA-C144-4A4D-8484-C1D9730B2549}" srcOrd="1" destOrd="0" parTransId="{0BD70527-AD23-4D48-A4D4-7F49198BBCBB}" sibTransId="{78C7E982-455A-4518-9EFC-BEC1E937A7FC}"/>
    <dgm:cxn modelId="{38542F47-7992-43B3-8F62-E811BEB11BAF}" srcId="{ABBF68E5-70AF-4209-B90A-999D2AD4AC83}" destId="{D41D43E9-4318-46C8-9495-1B76DB6DE76F}" srcOrd="0" destOrd="0" parTransId="{ADC41E06-CB78-4521-8E4A-A518AD8EB80B}" sibTransId="{A01BAD03-64EA-44F5-ABC1-F0171D5E3276}"/>
    <dgm:cxn modelId="{AC695706-58A4-4531-BD21-F3F3F6C767C1}" type="presOf" srcId="{4CFD0B8E-BE44-4014-B9D7-F60F9B7C7EB3}" destId="{956FE094-A5C6-44C6-A060-D459BA353755}" srcOrd="0" destOrd="0" presId="urn:microsoft.com/office/officeart/2005/8/layout/radial4"/>
    <dgm:cxn modelId="{CB7D76ED-21AA-464B-8429-08BB27FF8988}" srcId="{5CDD06DB-7F8F-4D3A-9E11-D8BE7AC10535}" destId="{AE77C704-073F-4AD4-BC07-0E7DCDF9B65B}" srcOrd="1" destOrd="0" parTransId="{6A24AF27-73F8-4AE5-8BDD-61AA33CF815D}" sibTransId="{6D7ECC46-67FE-4AF0-BF74-CF2E6314C4C7}"/>
    <dgm:cxn modelId="{37A461CF-B854-4A0A-AEAC-803C162B3ADF}" type="presParOf" srcId="{956FE094-A5C6-44C6-A060-D459BA353755}" destId="{6EE7EDD3-459D-43C2-A384-019E40685C60}" srcOrd="0" destOrd="0" presId="urn:microsoft.com/office/officeart/2005/8/layout/radial4"/>
    <dgm:cxn modelId="{433F3128-B634-45B7-83F1-A40B098876C4}" type="presParOf" srcId="{956FE094-A5C6-44C6-A060-D459BA353755}" destId="{20081CAB-D0E2-4C11-A8DD-9584889079BB}" srcOrd="1" destOrd="0" presId="urn:microsoft.com/office/officeart/2005/8/layout/radial4"/>
    <dgm:cxn modelId="{D83B777D-FD9A-4291-B985-661B62EA8CE1}" type="presParOf" srcId="{956FE094-A5C6-44C6-A060-D459BA353755}" destId="{554A44B5-9747-45F8-BFAA-46619E94F715}" srcOrd="2" destOrd="0" presId="urn:microsoft.com/office/officeart/2005/8/layout/radial4"/>
    <dgm:cxn modelId="{1BB050A9-D1A0-417D-A5ED-9CA4D5665820}" type="presParOf" srcId="{956FE094-A5C6-44C6-A060-D459BA353755}" destId="{E75790CF-17B1-4C11-B333-49C18B6A563F}" srcOrd="3" destOrd="0" presId="urn:microsoft.com/office/officeart/2005/8/layout/radial4"/>
    <dgm:cxn modelId="{34B6C6A3-0332-402E-A2D1-4DCFBEB3CF08}" type="presParOf" srcId="{956FE094-A5C6-44C6-A060-D459BA353755}" destId="{1C039A21-3C51-434C-A33F-C4B56327284A}" srcOrd="4" destOrd="0" presId="urn:microsoft.com/office/officeart/2005/8/layout/radial4"/>
    <dgm:cxn modelId="{C3D6F8BC-B8B5-43DB-823A-63F16BEADFB4}" type="presParOf" srcId="{956FE094-A5C6-44C6-A060-D459BA353755}" destId="{1500D857-8259-4F9D-99BA-4D5CC6799EF3}" srcOrd="5" destOrd="0" presId="urn:microsoft.com/office/officeart/2005/8/layout/radial4"/>
    <dgm:cxn modelId="{2A4C7E5A-8452-4817-A87F-197C5468CC26}" type="presParOf" srcId="{956FE094-A5C6-44C6-A060-D459BA353755}" destId="{BC5811DF-D4AE-4FED-AFDD-3597D10742F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BBC86E7-6DCF-4EC7-82E7-06CA1BA528DC}" type="doc">
      <dgm:prSet loTypeId="urn:microsoft.com/office/officeart/2005/8/layout/venn3" loCatId="relationship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5B9D9D8C-6B60-47D6-A73A-C80D344B9B69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</a:rPr>
            <a:t>Обновление содержания дошкольного образования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D63E47DC-EBF2-430B-9481-335F79824AED}" type="parTrans" cxnId="{5A3BEC37-56BA-41E3-8673-A016A387A425}">
      <dgm:prSet/>
      <dgm:spPr/>
      <dgm:t>
        <a:bodyPr/>
        <a:lstStyle/>
        <a:p>
          <a:endParaRPr lang="ru-RU"/>
        </a:p>
      </dgm:t>
    </dgm:pt>
    <dgm:pt modelId="{5E7CBB78-BAF7-45D9-8DE5-305BDE32531B}" type="sibTrans" cxnId="{5A3BEC37-56BA-41E3-8673-A016A387A425}">
      <dgm:prSet/>
      <dgm:spPr/>
      <dgm:t>
        <a:bodyPr/>
        <a:lstStyle/>
        <a:p>
          <a:endParaRPr lang="ru-RU"/>
        </a:p>
      </dgm:t>
    </dgm:pt>
    <dgm:pt modelId="{E7589A3F-1CFE-4E9D-BCB9-3454A18B55B6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</a:rPr>
            <a:t>Необходимость использования новых методологических подходов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7AA2F5E0-A73B-49DD-9A32-12837B3A688D}" type="parTrans" cxnId="{DD2A123F-5D64-46B4-8622-F1C5B82A9FB5}">
      <dgm:prSet/>
      <dgm:spPr/>
      <dgm:t>
        <a:bodyPr/>
        <a:lstStyle/>
        <a:p>
          <a:endParaRPr lang="ru-RU"/>
        </a:p>
      </dgm:t>
    </dgm:pt>
    <dgm:pt modelId="{175E99D7-B4D5-46D3-BCDF-1D81DB5C3788}" type="sibTrans" cxnId="{DD2A123F-5D64-46B4-8622-F1C5B82A9FB5}">
      <dgm:prSet/>
      <dgm:spPr/>
      <dgm:t>
        <a:bodyPr/>
        <a:lstStyle/>
        <a:p>
          <a:endParaRPr lang="ru-RU"/>
        </a:p>
      </dgm:t>
    </dgm:pt>
    <dgm:pt modelId="{8616872C-D340-4CEB-8852-738E09494E8A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</a:rPr>
            <a:t> Пересмотр принципов и способов построения образовательного процесса в ДОО 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5FF50184-A454-40A1-BF30-D86679033D2B}" type="parTrans" cxnId="{69E850CE-C5EA-4F36-B724-090D0D4053C6}">
      <dgm:prSet/>
      <dgm:spPr/>
      <dgm:t>
        <a:bodyPr/>
        <a:lstStyle/>
        <a:p>
          <a:endParaRPr lang="ru-RU"/>
        </a:p>
      </dgm:t>
    </dgm:pt>
    <dgm:pt modelId="{E32FA352-7562-4386-B27F-0424889993FE}" type="sibTrans" cxnId="{69E850CE-C5EA-4F36-B724-090D0D4053C6}">
      <dgm:prSet/>
      <dgm:spPr/>
      <dgm:t>
        <a:bodyPr/>
        <a:lstStyle/>
        <a:p>
          <a:endParaRPr lang="ru-RU"/>
        </a:p>
      </dgm:t>
    </dgm:pt>
    <dgm:pt modelId="{E1DA714F-BDDB-4DDB-A751-412939CDD987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</a:rPr>
            <a:t>Появление инновационных форм и методов организации работы с детьми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DB9200B0-2E0D-4049-8041-7AD141E252F5}" type="parTrans" cxnId="{1AA464CF-8D2A-4A5B-B64F-41A153F3EA8E}">
      <dgm:prSet/>
      <dgm:spPr/>
      <dgm:t>
        <a:bodyPr/>
        <a:lstStyle/>
        <a:p>
          <a:endParaRPr lang="ru-RU"/>
        </a:p>
      </dgm:t>
    </dgm:pt>
    <dgm:pt modelId="{B6A4DB82-425D-4826-8F6D-6E268C7F3DC3}" type="sibTrans" cxnId="{1AA464CF-8D2A-4A5B-B64F-41A153F3EA8E}">
      <dgm:prSet/>
      <dgm:spPr/>
      <dgm:t>
        <a:bodyPr/>
        <a:lstStyle/>
        <a:p>
          <a:endParaRPr lang="ru-RU"/>
        </a:p>
      </dgm:t>
    </dgm:pt>
    <dgm:pt modelId="{92375243-F7BF-435A-8BFF-9439EAEBE4D0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</a:rPr>
            <a:t> Появление новой образовательной программы дошкольного образования</a:t>
          </a:r>
          <a:endParaRPr lang="ru-RU" sz="1200" b="1" dirty="0">
            <a:latin typeface="Bookman Old Style" panose="02050604050505020204" pitchFamily="18" charset="0"/>
          </a:endParaRPr>
        </a:p>
      </dgm:t>
    </dgm:pt>
    <dgm:pt modelId="{8641EA59-E66E-41DE-BBC7-CB2F688031D7}" type="parTrans" cxnId="{373A92F7-2963-4CF9-9F82-A32B8B6D1121}">
      <dgm:prSet/>
      <dgm:spPr/>
      <dgm:t>
        <a:bodyPr/>
        <a:lstStyle/>
        <a:p>
          <a:endParaRPr lang="ru-RU"/>
        </a:p>
      </dgm:t>
    </dgm:pt>
    <dgm:pt modelId="{10FA8B1F-FE1E-4EC9-AFC9-288EDB8C7489}" type="sibTrans" cxnId="{373A92F7-2963-4CF9-9F82-A32B8B6D1121}">
      <dgm:prSet/>
      <dgm:spPr/>
      <dgm:t>
        <a:bodyPr/>
        <a:lstStyle/>
        <a:p>
          <a:endParaRPr lang="ru-RU"/>
        </a:p>
      </dgm:t>
    </dgm:pt>
    <dgm:pt modelId="{609CB57A-84A9-4775-851D-E129A9B1F1BC}" type="pres">
      <dgm:prSet presAssocID="{8BBC86E7-6DCF-4EC7-82E7-06CA1BA528D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C85317-9FA1-4599-BA0B-535000B2292E}" type="pres">
      <dgm:prSet presAssocID="{5B9D9D8C-6B60-47D6-A73A-C80D344B9B69}" presName="Name5" presStyleLbl="vennNode1" presStyleIdx="0" presStyleCnt="5" custLinFactX="58579" custLinFactNeighborX="100000" custLinFactNeighborY="2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D43E0-E8A0-4D4E-B90D-89BBD46AA3B0}" type="pres">
      <dgm:prSet presAssocID="{5E7CBB78-BAF7-45D9-8DE5-305BDE32531B}" presName="space" presStyleCnt="0"/>
      <dgm:spPr/>
    </dgm:pt>
    <dgm:pt modelId="{237A8C70-3B3D-4463-BC7C-0B1D9AC7FFF7}" type="pres">
      <dgm:prSet presAssocID="{E7589A3F-1CFE-4E9D-BCB9-3454A18B55B6}" presName="Name5" presStyleLbl="vennNode1" presStyleIdx="1" presStyleCnt="5" custLinFactX="60000" custLinFactNeighborX="100000" custLinFactNeighborY="-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D5230-2E2E-4506-877C-0F4AA5C56769}" type="pres">
      <dgm:prSet presAssocID="{175E99D7-B4D5-46D3-BCDF-1D81DB5C3788}" presName="space" presStyleCnt="0"/>
      <dgm:spPr/>
    </dgm:pt>
    <dgm:pt modelId="{E2D6F383-A5CE-4E9D-85D2-CFC9039502DC}" type="pres">
      <dgm:prSet presAssocID="{8616872C-D340-4CEB-8852-738E09494E8A}" presName="Name5" presStyleLbl="vennNode1" presStyleIdx="2" presStyleCnt="5" custLinFactX="59532" custLinFactNeighborX="100000" custLinFactNeighborY="-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FCA4D-6263-4A14-A033-C1F233D6A76B}" type="pres">
      <dgm:prSet presAssocID="{E32FA352-7562-4386-B27F-0424889993FE}" presName="space" presStyleCnt="0"/>
      <dgm:spPr/>
    </dgm:pt>
    <dgm:pt modelId="{BB144D4A-7268-42D8-9463-CF48477536B4}" type="pres">
      <dgm:prSet presAssocID="{E1DA714F-BDDB-4DDB-A751-412939CDD987}" presName="Name5" presStyleLbl="vennNode1" presStyleIdx="3" presStyleCnt="5" custLinFactX="61744" custLinFactNeighborX="100000" custLinFactNeighborY="-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F99C-C54F-4F8F-8F4A-A9B9C26CD185}" type="pres">
      <dgm:prSet presAssocID="{B6A4DB82-425D-4826-8F6D-6E268C7F3DC3}" presName="space" presStyleCnt="0"/>
      <dgm:spPr/>
    </dgm:pt>
    <dgm:pt modelId="{107A7808-CDDE-4EDD-81BF-200783BE9579}" type="pres">
      <dgm:prSet presAssocID="{92375243-F7BF-435A-8BFF-9439EAEBE4D0}" presName="Name5" presStyleLbl="vennNode1" presStyleIdx="4" presStyleCnt="5" custLinFactX="-263653" custLinFactNeighborX="-300000" custLinFactNeighborY="-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74FE8B-D648-431C-8F30-335B2EE4CB84}" type="presOf" srcId="{5B9D9D8C-6B60-47D6-A73A-C80D344B9B69}" destId="{17C85317-9FA1-4599-BA0B-535000B2292E}" srcOrd="0" destOrd="0" presId="urn:microsoft.com/office/officeart/2005/8/layout/venn3"/>
    <dgm:cxn modelId="{AECBCC00-8FB1-42AD-AB48-9610E5CB3516}" type="presOf" srcId="{8BBC86E7-6DCF-4EC7-82E7-06CA1BA528DC}" destId="{609CB57A-84A9-4775-851D-E129A9B1F1BC}" srcOrd="0" destOrd="0" presId="urn:microsoft.com/office/officeart/2005/8/layout/venn3"/>
    <dgm:cxn modelId="{5A3BEC37-56BA-41E3-8673-A016A387A425}" srcId="{8BBC86E7-6DCF-4EC7-82E7-06CA1BA528DC}" destId="{5B9D9D8C-6B60-47D6-A73A-C80D344B9B69}" srcOrd="0" destOrd="0" parTransId="{D63E47DC-EBF2-430B-9481-335F79824AED}" sibTransId="{5E7CBB78-BAF7-45D9-8DE5-305BDE32531B}"/>
    <dgm:cxn modelId="{3D5440C4-495C-4D1A-89EC-A9B3399D6DC7}" type="presOf" srcId="{E1DA714F-BDDB-4DDB-A751-412939CDD987}" destId="{BB144D4A-7268-42D8-9463-CF48477536B4}" srcOrd="0" destOrd="0" presId="urn:microsoft.com/office/officeart/2005/8/layout/venn3"/>
    <dgm:cxn modelId="{373A92F7-2963-4CF9-9F82-A32B8B6D1121}" srcId="{8BBC86E7-6DCF-4EC7-82E7-06CA1BA528DC}" destId="{92375243-F7BF-435A-8BFF-9439EAEBE4D0}" srcOrd="4" destOrd="0" parTransId="{8641EA59-E66E-41DE-BBC7-CB2F688031D7}" sibTransId="{10FA8B1F-FE1E-4EC9-AFC9-288EDB8C7489}"/>
    <dgm:cxn modelId="{69E850CE-C5EA-4F36-B724-090D0D4053C6}" srcId="{8BBC86E7-6DCF-4EC7-82E7-06CA1BA528DC}" destId="{8616872C-D340-4CEB-8852-738E09494E8A}" srcOrd="2" destOrd="0" parTransId="{5FF50184-A454-40A1-BF30-D86679033D2B}" sibTransId="{E32FA352-7562-4386-B27F-0424889993FE}"/>
    <dgm:cxn modelId="{E12FF9E6-C339-4D10-AF9B-F0317D4F91D5}" type="presOf" srcId="{E7589A3F-1CFE-4E9D-BCB9-3454A18B55B6}" destId="{237A8C70-3B3D-4463-BC7C-0B1D9AC7FFF7}" srcOrd="0" destOrd="0" presId="urn:microsoft.com/office/officeart/2005/8/layout/venn3"/>
    <dgm:cxn modelId="{DD2A123F-5D64-46B4-8622-F1C5B82A9FB5}" srcId="{8BBC86E7-6DCF-4EC7-82E7-06CA1BA528DC}" destId="{E7589A3F-1CFE-4E9D-BCB9-3454A18B55B6}" srcOrd="1" destOrd="0" parTransId="{7AA2F5E0-A73B-49DD-9A32-12837B3A688D}" sibTransId="{175E99D7-B4D5-46D3-BCDF-1D81DB5C3788}"/>
    <dgm:cxn modelId="{6B834FD5-2B8F-4EAA-B644-A3FD2C98D1FA}" type="presOf" srcId="{92375243-F7BF-435A-8BFF-9439EAEBE4D0}" destId="{107A7808-CDDE-4EDD-81BF-200783BE9579}" srcOrd="0" destOrd="0" presId="urn:microsoft.com/office/officeart/2005/8/layout/venn3"/>
    <dgm:cxn modelId="{1AA464CF-8D2A-4A5B-B64F-41A153F3EA8E}" srcId="{8BBC86E7-6DCF-4EC7-82E7-06CA1BA528DC}" destId="{E1DA714F-BDDB-4DDB-A751-412939CDD987}" srcOrd="3" destOrd="0" parTransId="{DB9200B0-2E0D-4049-8041-7AD141E252F5}" sibTransId="{B6A4DB82-425D-4826-8F6D-6E268C7F3DC3}"/>
    <dgm:cxn modelId="{5A25D153-A329-43E0-9A37-68FA098C6716}" type="presOf" srcId="{8616872C-D340-4CEB-8852-738E09494E8A}" destId="{E2D6F383-A5CE-4E9D-85D2-CFC9039502DC}" srcOrd="0" destOrd="0" presId="urn:microsoft.com/office/officeart/2005/8/layout/venn3"/>
    <dgm:cxn modelId="{536BB4C8-E167-4AAE-AAFE-7542069C61D2}" type="presParOf" srcId="{609CB57A-84A9-4775-851D-E129A9B1F1BC}" destId="{17C85317-9FA1-4599-BA0B-535000B2292E}" srcOrd="0" destOrd="0" presId="urn:microsoft.com/office/officeart/2005/8/layout/venn3"/>
    <dgm:cxn modelId="{CBFB64D6-061D-497C-BA26-76F1A496DBE2}" type="presParOf" srcId="{609CB57A-84A9-4775-851D-E129A9B1F1BC}" destId="{BA6D43E0-E8A0-4D4E-B90D-89BBD46AA3B0}" srcOrd="1" destOrd="0" presId="urn:microsoft.com/office/officeart/2005/8/layout/venn3"/>
    <dgm:cxn modelId="{D1FCE3E3-614E-4E70-B6C4-D0FACEE3FCB4}" type="presParOf" srcId="{609CB57A-84A9-4775-851D-E129A9B1F1BC}" destId="{237A8C70-3B3D-4463-BC7C-0B1D9AC7FFF7}" srcOrd="2" destOrd="0" presId="urn:microsoft.com/office/officeart/2005/8/layout/venn3"/>
    <dgm:cxn modelId="{40AC72DD-31B4-4095-B419-D7E5FAB2322A}" type="presParOf" srcId="{609CB57A-84A9-4775-851D-E129A9B1F1BC}" destId="{C43D5230-2E2E-4506-877C-0F4AA5C56769}" srcOrd="3" destOrd="0" presId="urn:microsoft.com/office/officeart/2005/8/layout/venn3"/>
    <dgm:cxn modelId="{549AE43E-304C-48D3-B31D-91BEEAF94802}" type="presParOf" srcId="{609CB57A-84A9-4775-851D-E129A9B1F1BC}" destId="{E2D6F383-A5CE-4E9D-85D2-CFC9039502DC}" srcOrd="4" destOrd="0" presId="urn:microsoft.com/office/officeart/2005/8/layout/venn3"/>
    <dgm:cxn modelId="{AC5156AB-1D57-49D4-BE66-8F7955D7B55A}" type="presParOf" srcId="{609CB57A-84A9-4775-851D-E129A9B1F1BC}" destId="{B4AFCA4D-6263-4A14-A033-C1F233D6A76B}" srcOrd="5" destOrd="0" presId="urn:microsoft.com/office/officeart/2005/8/layout/venn3"/>
    <dgm:cxn modelId="{B99C757E-99F0-4748-A66A-292A5D801E5E}" type="presParOf" srcId="{609CB57A-84A9-4775-851D-E129A9B1F1BC}" destId="{BB144D4A-7268-42D8-9463-CF48477536B4}" srcOrd="6" destOrd="0" presId="urn:microsoft.com/office/officeart/2005/8/layout/venn3"/>
    <dgm:cxn modelId="{4857D7B9-03D2-42B2-A6A1-C56C8283F8B3}" type="presParOf" srcId="{609CB57A-84A9-4775-851D-E129A9B1F1BC}" destId="{1F41F99C-C54F-4F8F-8F4A-A9B9C26CD185}" srcOrd="7" destOrd="0" presId="urn:microsoft.com/office/officeart/2005/8/layout/venn3"/>
    <dgm:cxn modelId="{36FA1BF2-631F-45AC-AF92-06E75F450C1E}" type="presParOf" srcId="{609CB57A-84A9-4775-851D-E129A9B1F1BC}" destId="{107A7808-CDDE-4EDD-81BF-200783BE9579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744B46-C9EE-4989-9828-337CD9786E3A}" type="doc">
      <dgm:prSet loTypeId="urn:microsoft.com/office/officeart/2005/8/layout/radial5" loCatId="cycle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2D979172-82BA-42E4-9C00-B894BB555FC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Часть, формируемая участниками образовательных отношений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3028E614-D21C-4A69-87C9-CD711448395B}" type="parTrans" cxnId="{F54E8A12-FCE2-4B02-AE10-502B9B1C47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745F59-A126-4165-ACB1-6362DAB58D82}" type="sibTrans" cxnId="{F54E8A12-FCE2-4B02-AE10-502B9B1C47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E078F8-FF20-4A74-8A2D-C55508846683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Парциальные программы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DFA7B6D-4EDF-430F-B095-2087ED47B2F0}" type="parTrans" cxnId="{4CF99970-136D-42D5-B972-1F290C5A9C3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D0F8B8B-DFB1-44CF-8C00-7307DC9AF55B}" type="sibTrans" cxnId="{4CF99970-136D-42D5-B972-1F290C5A9C3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F022E10-D895-4209-858F-95E8D5D6B7F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Методики, формы организации образовательной работы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2C80783-76C7-4FC3-9474-9D41F208963D}" type="parTrans" cxnId="{0A073619-F015-4C8D-813A-5F163748E02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9770EB8-6A19-44B5-BF60-AC37AAB9CE4F}" type="sibTrans" cxnId="{0A073619-F015-4C8D-813A-5F163748E02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97D6D9A-D4C8-4374-B8CA-460B995AC75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Программы, разработанные самостоятельно ДОО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FC36695-CACD-4CDA-9D08-837AE0BB215E}" type="parTrans" cxnId="{2498B94C-897B-4172-98B3-5C36C800B4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5CDFC4A-8E8A-4481-BEB6-26701A868C7C}" type="sibTrans" cxnId="{2498B94C-897B-4172-98B3-5C36C800B4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8DCD001-C43C-4EAA-91B7-38ED025ABC2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Авторские 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CA3E0BB-0AC7-4743-A9DA-85247CB02335}" type="parTrans" cxnId="{AFDAA80F-FCFB-4DE7-99A5-4B88689728D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F62841D-D39F-4CDD-811D-10B30C186652}" type="sibTrans" cxnId="{AFDAA80F-FCFB-4DE7-99A5-4B88689728D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326B99-4AEC-4CCC-A0B6-4C009320BBFA}" type="pres">
      <dgm:prSet presAssocID="{C4744B46-C9EE-4989-9828-337CD9786E3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175C78-C765-472A-94FC-986AFC1B89E1}" type="pres">
      <dgm:prSet presAssocID="{2D979172-82BA-42E4-9C00-B894BB555FCD}" presName="centerShape" presStyleLbl="node0" presStyleIdx="0" presStyleCnt="1" custScaleX="234699"/>
      <dgm:spPr/>
      <dgm:t>
        <a:bodyPr/>
        <a:lstStyle/>
        <a:p>
          <a:endParaRPr lang="ru-RU"/>
        </a:p>
      </dgm:t>
    </dgm:pt>
    <dgm:pt modelId="{4C840AAC-F2B9-4958-A889-FA11830FCCE5}" type="pres">
      <dgm:prSet presAssocID="{1DFA7B6D-4EDF-430F-B095-2087ED47B2F0}" presName="parTrans" presStyleLbl="sibTrans2D1" presStyleIdx="0" presStyleCnt="4"/>
      <dgm:spPr/>
      <dgm:t>
        <a:bodyPr/>
        <a:lstStyle/>
        <a:p>
          <a:endParaRPr lang="ru-RU"/>
        </a:p>
      </dgm:t>
    </dgm:pt>
    <dgm:pt modelId="{A8036A8C-6265-495D-B629-99EB35B4ED07}" type="pres">
      <dgm:prSet presAssocID="{1DFA7B6D-4EDF-430F-B095-2087ED47B2F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6F3E91F-15F2-4E5F-B695-D38E90B7394E}" type="pres">
      <dgm:prSet presAssocID="{0DE078F8-FF20-4A74-8A2D-C55508846683}" presName="node" presStyleLbl="node1" presStyleIdx="0" presStyleCnt="4" custScaleX="234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B49C-2528-4E58-AE10-0D02002F9A8D}" type="pres">
      <dgm:prSet presAssocID="{5CA3E0BB-0AC7-4743-A9DA-85247CB02335}" presName="parTrans" presStyleLbl="sibTrans2D1" presStyleIdx="1" presStyleCnt="4"/>
      <dgm:spPr/>
      <dgm:t>
        <a:bodyPr/>
        <a:lstStyle/>
        <a:p>
          <a:endParaRPr lang="ru-RU"/>
        </a:p>
      </dgm:t>
    </dgm:pt>
    <dgm:pt modelId="{AFD3D5E1-5915-4409-9BE8-B6518BA5108E}" type="pres">
      <dgm:prSet presAssocID="{5CA3E0BB-0AC7-4743-A9DA-85247CB02335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344CBCA-2050-41A9-BE96-9B609102D2C7}" type="pres">
      <dgm:prSet presAssocID="{D8DCD001-C43C-4EAA-91B7-38ED025ABC2E}" presName="node" presStyleLbl="node1" presStyleIdx="1" presStyleCnt="4" custScaleX="234699" custRadScaleRad="154738" custRadScaleInc="1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D5250-08EA-4C71-B0F9-8CF7D9330AD0}" type="pres">
      <dgm:prSet presAssocID="{72C80783-76C7-4FC3-9474-9D41F208963D}" presName="parTrans" presStyleLbl="sibTrans2D1" presStyleIdx="2" presStyleCnt="4"/>
      <dgm:spPr/>
      <dgm:t>
        <a:bodyPr/>
        <a:lstStyle/>
        <a:p>
          <a:endParaRPr lang="ru-RU"/>
        </a:p>
      </dgm:t>
    </dgm:pt>
    <dgm:pt modelId="{D6357E36-7A68-475F-BC3B-6EEB075509EC}" type="pres">
      <dgm:prSet presAssocID="{72C80783-76C7-4FC3-9474-9D41F208963D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94ABF86-738E-4C2C-BA42-5E2743A31B5D}" type="pres">
      <dgm:prSet presAssocID="{AF022E10-D895-4209-858F-95E8D5D6B7F4}" presName="node" presStyleLbl="node1" presStyleIdx="2" presStyleCnt="4" custScaleX="234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36AB0-56F3-4426-A6B6-1E19D403D3C7}" type="pres">
      <dgm:prSet presAssocID="{7FC36695-CACD-4CDA-9D08-837AE0BB215E}" presName="parTrans" presStyleLbl="sibTrans2D1" presStyleIdx="3" presStyleCnt="4"/>
      <dgm:spPr/>
      <dgm:t>
        <a:bodyPr/>
        <a:lstStyle/>
        <a:p>
          <a:endParaRPr lang="ru-RU"/>
        </a:p>
      </dgm:t>
    </dgm:pt>
    <dgm:pt modelId="{F6C29351-0B1D-4571-991B-C02DEFCE8ADC}" type="pres">
      <dgm:prSet presAssocID="{7FC36695-CACD-4CDA-9D08-837AE0BB215E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512C12B-273F-4A76-9833-305D3C8982D9}" type="pres">
      <dgm:prSet presAssocID="{E97D6D9A-D4C8-4374-B8CA-460B995AC758}" presName="node" presStyleLbl="node1" presStyleIdx="3" presStyleCnt="4" custScaleX="234699" custRadScaleRad="157491" custRadScaleInc="-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15249-DB0C-4EED-ACFF-3D2F6F34EDC2}" type="presOf" srcId="{5CA3E0BB-0AC7-4743-A9DA-85247CB02335}" destId="{AFD3D5E1-5915-4409-9BE8-B6518BA5108E}" srcOrd="1" destOrd="0" presId="urn:microsoft.com/office/officeart/2005/8/layout/radial5"/>
    <dgm:cxn modelId="{0C128885-DA68-4F9A-AE13-7EF324C28940}" type="presOf" srcId="{72C80783-76C7-4FC3-9474-9D41F208963D}" destId="{E4BD5250-08EA-4C71-B0F9-8CF7D9330AD0}" srcOrd="0" destOrd="0" presId="urn:microsoft.com/office/officeart/2005/8/layout/radial5"/>
    <dgm:cxn modelId="{AFDAA80F-FCFB-4DE7-99A5-4B88689728D6}" srcId="{2D979172-82BA-42E4-9C00-B894BB555FCD}" destId="{D8DCD001-C43C-4EAA-91B7-38ED025ABC2E}" srcOrd="1" destOrd="0" parTransId="{5CA3E0BB-0AC7-4743-A9DA-85247CB02335}" sibTransId="{FF62841D-D39F-4CDD-811D-10B30C186652}"/>
    <dgm:cxn modelId="{60DF69E7-1655-431D-A76D-EE3FC880A5C7}" type="presOf" srcId="{C4744B46-C9EE-4989-9828-337CD9786E3A}" destId="{93326B99-4AEC-4CCC-A0B6-4C009320BBFA}" srcOrd="0" destOrd="0" presId="urn:microsoft.com/office/officeart/2005/8/layout/radial5"/>
    <dgm:cxn modelId="{F954EA25-5E70-44F0-B758-531E56355FD3}" type="presOf" srcId="{0DE078F8-FF20-4A74-8A2D-C55508846683}" destId="{06F3E91F-15F2-4E5F-B695-D38E90B7394E}" srcOrd="0" destOrd="0" presId="urn:microsoft.com/office/officeart/2005/8/layout/radial5"/>
    <dgm:cxn modelId="{C22A0322-0EDE-4C43-B9AB-7B89DD2C3850}" type="presOf" srcId="{7FC36695-CACD-4CDA-9D08-837AE0BB215E}" destId="{F6C29351-0B1D-4571-991B-C02DEFCE8ADC}" srcOrd="1" destOrd="0" presId="urn:microsoft.com/office/officeart/2005/8/layout/radial5"/>
    <dgm:cxn modelId="{4CF99970-136D-42D5-B972-1F290C5A9C31}" srcId="{2D979172-82BA-42E4-9C00-B894BB555FCD}" destId="{0DE078F8-FF20-4A74-8A2D-C55508846683}" srcOrd="0" destOrd="0" parTransId="{1DFA7B6D-4EDF-430F-B095-2087ED47B2F0}" sibTransId="{4D0F8B8B-DFB1-44CF-8C00-7307DC9AF55B}"/>
    <dgm:cxn modelId="{A9A83274-C937-4F55-9882-1CAC8B017B0C}" type="presOf" srcId="{D8DCD001-C43C-4EAA-91B7-38ED025ABC2E}" destId="{5344CBCA-2050-41A9-BE96-9B609102D2C7}" srcOrd="0" destOrd="0" presId="urn:microsoft.com/office/officeart/2005/8/layout/radial5"/>
    <dgm:cxn modelId="{A207AE89-53E8-4D68-9BBC-FFD696E2939E}" type="presOf" srcId="{2D979172-82BA-42E4-9C00-B894BB555FCD}" destId="{12175C78-C765-472A-94FC-986AFC1B89E1}" srcOrd="0" destOrd="0" presId="urn:microsoft.com/office/officeart/2005/8/layout/radial5"/>
    <dgm:cxn modelId="{2498B94C-897B-4172-98B3-5C36C800B45B}" srcId="{2D979172-82BA-42E4-9C00-B894BB555FCD}" destId="{E97D6D9A-D4C8-4374-B8CA-460B995AC758}" srcOrd="3" destOrd="0" parTransId="{7FC36695-CACD-4CDA-9D08-837AE0BB215E}" sibTransId="{75CDFC4A-8E8A-4481-BEB6-26701A868C7C}"/>
    <dgm:cxn modelId="{973BF2EC-6230-4E5B-A774-4D07D991D25C}" type="presOf" srcId="{7FC36695-CACD-4CDA-9D08-837AE0BB215E}" destId="{0FA36AB0-56F3-4426-A6B6-1E19D403D3C7}" srcOrd="0" destOrd="0" presId="urn:microsoft.com/office/officeart/2005/8/layout/radial5"/>
    <dgm:cxn modelId="{245FD5BD-7D72-4AA7-871F-156B82E4F226}" type="presOf" srcId="{AF022E10-D895-4209-858F-95E8D5D6B7F4}" destId="{494ABF86-738E-4C2C-BA42-5E2743A31B5D}" srcOrd="0" destOrd="0" presId="urn:microsoft.com/office/officeart/2005/8/layout/radial5"/>
    <dgm:cxn modelId="{922BB02B-0EED-45A7-ABA1-B7E6D4A37A94}" type="presOf" srcId="{1DFA7B6D-4EDF-430F-B095-2087ED47B2F0}" destId="{4C840AAC-F2B9-4958-A889-FA11830FCCE5}" srcOrd="0" destOrd="0" presId="urn:microsoft.com/office/officeart/2005/8/layout/radial5"/>
    <dgm:cxn modelId="{F54E8A12-FCE2-4B02-AE10-502B9B1C4784}" srcId="{C4744B46-C9EE-4989-9828-337CD9786E3A}" destId="{2D979172-82BA-42E4-9C00-B894BB555FCD}" srcOrd="0" destOrd="0" parTransId="{3028E614-D21C-4A69-87C9-CD711448395B}" sibTransId="{69745F59-A126-4165-ACB1-6362DAB58D82}"/>
    <dgm:cxn modelId="{D67BEB00-180C-4BD6-8852-8CE9A9AD5982}" type="presOf" srcId="{5CA3E0BB-0AC7-4743-A9DA-85247CB02335}" destId="{7AA5B49C-2528-4E58-AE10-0D02002F9A8D}" srcOrd="0" destOrd="0" presId="urn:microsoft.com/office/officeart/2005/8/layout/radial5"/>
    <dgm:cxn modelId="{8046D62D-12B7-49BD-AF4C-B7A41C48732D}" type="presOf" srcId="{1DFA7B6D-4EDF-430F-B095-2087ED47B2F0}" destId="{A8036A8C-6265-495D-B629-99EB35B4ED07}" srcOrd="1" destOrd="0" presId="urn:microsoft.com/office/officeart/2005/8/layout/radial5"/>
    <dgm:cxn modelId="{64B0D0CA-F9F1-4F57-90C0-2C5760F12939}" type="presOf" srcId="{72C80783-76C7-4FC3-9474-9D41F208963D}" destId="{D6357E36-7A68-475F-BC3B-6EEB075509EC}" srcOrd="1" destOrd="0" presId="urn:microsoft.com/office/officeart/2005/8/layout/radial5"/>
    <dgm:cxn modelId="{0A073619-F015-4C8D-813A-5F163748E029}" srcId="{2D979172-82BA-42E4-9C00-B894BB555FCD}" destId="{AF022E10-D895-4209-858F-95E8D5D6B7F4}" srcOrd="2" destOrd="0" parTransId="{72C80783-76C7-4FC3-9474-9D41F208963D}" sibTransId="{39770EB8-6A19-44B5-BF60-AC37AAB9CE4F}"/>
    <dgm:cxn modelId="{F0D1063A-7FC9-45D7-AD95-F1B64230C44F}" type="presOf" srcId="{E97D6D9A-D4C8-4374-B8CA-460B995AC758}" destId="{6512C12B-273F-4A76-9833-305D3C8982D9}" srcOrd="0" destOrd="0" presId="urn:microsoft.com/office/officeart/2005/8/layout/radial5"/>
    <dgm:cxn modelId="{2918527E-49F6-4A61-AE96-31BCB77A0667}" type="presParOf" srcId="{93326B99-4AEC-4CCC-A0B6-4C009320BBFA}" destId="{12175C78-C765-472A-94FC-986AFC1B89E1}" srcOrd="0" destOrd="0" presId="urn:microsoft.com/office/officeart/2005/8/layout/radial5"/>
    <dgm:cxn modelId="{D6E4B909-4DCD-4379-9D61-CC2DB783CA3F}" type="presParOf" srcId="{93326B99-4AEC-4CCC-A0B6-4C009320BBFA}" destId="{4C840AAC-F2B9-4958-A889-FA11830FCCE5}" srcOrd="1" destOrd="0" presId="urn:microsoft.com/office/officeart/2005/8/layout/radial5"/>
    <dgm:cxn modelId="{39AC44BE-A0D4-4163-9E2F-F415B2CE1B74}" type="presParOf" srcId="{4C840AAC-F2B9-4958-A889-FA11830FCCE5}" destId="{A8036A8C-6265-495D-B629-99EB35B4ED07}" srcOrd="0" destOrd="0" presId="urn:microsoft.com/office/officeart/2005/8/layout/radial5"/>
    <dgm:cxn modelId="{746AEA1E-AF2F-4AE2-B068-70402FE582C1}" type="presParOf" srcId="{93326B99-4AEC-4CCC-A0B6-4C009320BBFA}" destId="{06F3E91F-15F2-4E5F-B695-D38E90B7394E}" srcOrd="2" destOrd="0" presId="urn:microsoft.com/office/officeart/2005/8/layout/radial5"/>
    <dgm:cxn modelId="{B1B53864-D588-48AF-AB12-090B941B9484}" type="presParOf" srcId="{93326B99-4AEC-4CCC-A0B6-4C009320BBFA}" destId="{7AA5B49C-2528-4E58-AE10-0D02002F9A8D}" srcOrd="3" destOrd="0" presId="urn:microsoft.com/office/officeart/2005/8/layout/radial5"/>
    <dgm:cxn modelId="{BC877BA1-4833-4285-9D4F-27187CD17055}" type="presParOf" srcId="{7AA5B49C-2528-4E58-AE10-0D02002F9A8D}" destId="{AFD3D5E1-5915-4409-9BE8-B6518BA5108E}" srcOrd="0" destOrd="0" presId="urn:microsoft.com/office/officeart/2005/8/layout/radial5"/>
    <dgm:cxn modelId="{486F020F-430B-4839-8BFA-15210D981797}" type="presParOf" srcId="{93326B99-4AEC-4CCC-A0B6-4C009320BBFA}" destId="{5344CBCA-2050-41A9-BE96-9B609102D2C7}" srcOrd="4" destOrd="0" presId="urn:microsoft.com/office/officeart/2005/8/layout/radial5"/>
    <dgm:cxn modelId="{732CE128-D2CC-425C-A1E9-6E64D849671C}" type="presParOf" srcId="{93326B99-4AEC-4CCC-A0B6-4C009320BBFA}" destId="{E4BD5250-08EA-4C71-B0F9-8CF7D9330AD0}" srcOrd="5" destOrd="0" presId="urn:microsoft.com/office/officeart/2005/8/layout/radial5"/>
    <dgm:cxn modelId="{A3AA6733-FC8D-4247-927A-19E3C2B8518C}" type="presParOf" srcId="{E4BD5250-08EA-4C71-B0F9-8CF7D9330AD0}" destId="{D6357E36-7A68-475F-BC3B-6EEB075509EC}" srcOrd="0" destOrd="0" presId="urn:microsoft.com/office/officeart/2005/8/layout/radial5"/>
    <dgm:cxn modelId="{2CFC5CB4-01ED-4A9E-8BDF-9AB0E6719F65}" type="presParOf" srcId="{93326B99-4AEC-4CCC-A0B6-4C009320BBFA}" destId="{494ABF86-738E-4C2C-BA42-5E2743A31B5D}" srcOrd="6" destOrd="0" presId="urn:microsoft.com/office/officeart/2005/8/layout/radial5"/>
    <dgm:cxn modelId="{2E14C513-A6D6-48E0-9CD2-EF16946A1FB3}" type="presParOf" srcId="{93326B99-4AEC-4CCC-A0B6-4C009320BBFA}" destId="{0FA36AB0-56F3-4426-A6B6-1E19D403D3C7}" srcOrd="7" destOrd="0" presId="urn:microsoft.com/office/officeart/2005/8/layout/radial5"/>
    <dgm:cxn modelId="{61200E32-8016-47F0-BAD7-8044F7813DD7}" type="presParOf" srcId="{0FA36AB0-56F3-4426-A6B6-1E19D403D3C7}" destId="{F6C29351-0B1D-4571-991B-C02DEFCE8ADC}" srcOrd="0" destOrd="0" presId="urn:microsoft.com/office/officeart/2005/8/layout/radial5"/>
    <dgm:cxn modelId="{1A1EC9E1-44AF-4E73-963D-C57162667C76}" type="presParOf" srcId="{93326B99-4AEC-4CCC-A0B6-4C009320BBFA}" destId="{6512C12B-273F-4A76-9833-305D3C8982D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DF442F6-29AA-499E-A861-F9BD618EFA9E}" type="doc">
      <dgm:prSet loTypeId="urn:microsoft.com/office/officeart/2005/8/layout/hierarchy1" loCatId="hierarchy" qsTypeId="urn:microsoft.com/office/officeart/2005/8/quickstyle/simple1" qsCatId="simple" csTypeId="urn:microsoft.com/office/officeart/2005/8/colors/accent2_5" csCatId="accent2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ru-RU"/>
        </a:p>
      </dgm:t>
    </dgm:pt>
    <dgm:pt modelId="{4D5EDB8A-A0E8-4850-AEA2-62FE84B7DAA7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 w="28575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Профессиональное развитие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0B00A95C-FCEB-45E6-ABEC-664515A0FFE3}" type="parTrans" cxnId="{B7201650-AE11-4DFE-8007-0DAB8FE2EE88}">
      <dgm:prSet/>
      <dgm:spPr/>
      <dgm:t>
        <a:bodyPr/>
        <a:lstStyle/>
        <a:p>
          <a:endParaRPr lang="ru-RU"/>
        </a:p>
      </dgm:t>
    </dgm:pt>
    <dgm:pt modelId="{A177363A-3C9A-48B4-8DAC-D6230403A208}" type="sibTrans" cxnId="{B7201650-AE11-4DFE-8007-0DAB8FE2EE88}">
      <dgm:prSet/>
      <dgm:spPr/>
      <dgm:t>
        <a:bodyPr/>
        <a:lstStyle/>
        <a:p>
          <a:endParaRPr lang="ru-RU"/>
        </a:p>
      </dgm:t>
    </dgm:pt>
    <dgm:pt modelId="{CE3BFA1A-A3D9-4564-BEB7-76F6E4A41EB2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 w="28575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Рост профессионализма  и мастерства педагога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7F43C57E-BD60-40D2-AA01-09326C0FDE3D}" type="parTrans" cxnId="{FFBA8F69-2521-42BF-9BE8-DB0F9A63E27E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48CD84D5-B246-46D5-B79E-6F0332ABA899}" type="sibTrans" cxnId="{FFBA8F69-2521-42BF-9BE8-DB0F9A63E27E}">
      <dgm:prSet/>
      <dgm:spPr/>
      <dgm:t>
        <a:bodyPr/>
        <a:lstStyle/>
        <a:p>
          <a:endParaRPr lang="ru-RU"/>
        </a:p>
      </dgm:t>
    </dgm:pt>
    <dgm:pt modelId="{AF7D3756-64BE-4537-AA46-A983A7B6EC0E}">
      <dgm:prSet phldrT="[Текст]" custT="1"/>
      <dgm:spPr>
        <a:solidFill>
          <a:schemeClr val="bg1">
            <a:lumMod val="95000"/>
            <a:alpha val="90000"/>
          </a:schemeClr>
        </a:solidFill>
        <a:ln w="28575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Высокий уровень профессиональной компетентности 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1F591D42-F182-40A7-A5CE-CF382FC96272}" type="parTrans" cxnId="{12BC0726-F9CE-4D0A-B04E-38A90B875288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D14ACD62-F7B7-4640-BBC8-57BF020C3010}" type="sibTrans" cxnId="{12BC0726-F9CE-4D0A-B04E-38A90B875288}">
      <dgm:prSet/>
      <dgm:spPr/>
      <dgm:t>
        <a:bodyPr/>
        <a:lstStyle/>
        <a:p>
          <a:endParaRPr lang="ru-RU"/>
        </a:p>
      </dgm:t>
    </dgm:pt>
    <dgm:pt modelId="{E2CF8BD0-1907-4B1F-8E40-6F0341D1EF27}">
      <dgm:prSet phldrT="[Текст]" custT="1"/>
      <dgm:spPr>
        <a:solidFill>
          <a:schemeClr val="bg1">
            <a:lumMod val="95000"/>
            <a:alpha val="90000"/>
          </a:schemeClr>
        </a:solidFill>
        <a:ln w="28575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Личностная готовность к продуктивному решению педагогических задач.</a:t>
          </a:r>
          <a:r>
            <a:rPr lang="ru-RU" sz="1600" b="1" dirty="0" smtClean="0"/>
            <a:t> </a:t>
          </a:r>
          <a:endParaRPr lang="ru-RU" sz="1600" b="1" dirty="0"/>
        </a:p>
      </dgm:t>
    </dgm:pt>
    <dgm:pt modelId="{7CE64432-A3B2-431B-9AEF-B7965580892C}" type="parTrans" cxnId="{DD54E7DC-C89A-4107-8280-B32244078EEA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CE620032-4941-4E84-9386-896F40AAB315}" type="sibTrans" cxnId="{DD54E7DC-C89A-4107-8280-B32244078EEA}">
      <dgm:prSet/>
      <dgm:spPr/>
      <dgm:t>
        <a:bodyPr/>
        <a:lstStyle/>
        <a:p>
          <a:endParaRPr lang="ru-RU"/>
        </a:p>
      </dgm:t>
    </dgm:pt>
    <dgm:pt modelId="{C78421AE-72F1-4934-8AB5-5E791650FFEA}" type="pres">
      <dgm:prSet presAssocID="{2DF442F6-29AA-499E-A861-F9BD618EFA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03AC52-C5D3-46BA-A5AA-CAF15411A16D}" type="pres">
      <dgm:prSet presAssocID="{4D5EDB8A-A0E8-4850-AEA2-62FE84B7DAA7}" presName="hierRoot1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1021981-6EE7-426D-A621-4F9E66CE9880}" type="pres">
      <dgm:prSet presAssocID="{4D5EDB8A-A0E8-4850-AEA2-62FE84B7DAA7}" presName="composit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4C96DE9-1665-4E15-ABC9-9DE0AF85EA8B}" type="pres">
      <dgm:prSet presAssocID="{4D5EDB8A-A0E8-4850-AEA2-62FE84B7DAA7}" presName="background" presStyleLbl="node0" presStyleIdx="0" presStyleCnt="1"/>
      <dgm:spPr>
        <a:solidFill>
          <a:schemeClr val="accent6">
            <a:lumMod val="75000"/>
            <a:alpha val="8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5262F89-941F-46A6-9A06-796E8049E7C5}" type="pres">
      <dgm:prSet presAssocID="{4D5EDB8A-A0E8-4850-AEA2-62FE84B7DAA7}" presName="text" presStyleLbl="fgAcc0" presStyleIdx="0" presStyleCnt="1" custScaleX="174110" custScaleY="69494" custLinFactNeighborX="-432" custLinFactNeighborY="-38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715D5E-A46C-4C24-8769-C3C2EAF7838E}" type="pres">
      <dgm:prSet presAssocID="{4D5EDB8A-A0E8-4850-AEA2-62FE84B7DAA7}" presName="hierChild2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09AAE99-F02F-4CF3-BEC7-F8F5AAEE06BC}" type="pres">
      <dgm:prSet presAssocID="{7F43C57E-BD60-40D2-AA01-09326C0FDE3D}" presName="Name10" presStyleLbl="parChTrans1D2" presStyleIdx="0" presStyleCnt="1"/>
      <dgm:spPr/>
      <dgm:t>
        <a:bodyPr/>
        <a:lstStyle/>
        <a:p>
          <a:endParaRPr lang="ru-RU"/>
        </a:p>
      </dgm:t>
    </dgm:pt>
    <dgm:pt modelId="{BCA60242-0175-43D9-BF00-3138839697CC}" type="pres">
      <dgm:prSet presAssocID="{CE3BFA1A-A3D9-4564-BEB7-76F6E4A41EB2}" presName="hierRoot2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C365AB3-93AC-43E4-8664-9BB92C142D00}" type="pres">
      <dgm:prSet presAssocID="{CE3BFA1A-A3D9-4564-BEB7-76F6E4A41EB2}" presName="composite2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8154660-CFE0-4855-B7E7-011344456D0D}" type="pres">
      <dgm:prSet presAssocID="{CE3BFA1A-A3D9-4564-BEB7-76F6E4A41EB2}" presName="background2" presStyleLbl="node2" presStyleIdx="0" presStyleCnt="1"/>
      <dgm:spPr>
        <a:solidFill>
          <a:schemeClr val="bg2">
            <a:lumMod val="50000"/>
            <a:alpha val="7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7BD8B543-4389-4535-8082-DF447BC66A82}" type="pres">
      <dgm:prSet presAssocID="{CE3BFA1A-A3D9-4564-BEB7-76F6E4A41EB2}" presName="text2" presStyleLbl="fgAcc2" presStyleIdx="0" presStyleCnt="1" custScaleX="174110" custScaleY="60984" custLinFactNeighborX="-432" custLinFactNeighborY="-50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BEB165-065C-440C-8B18-A6BAB81730FF}" type="pres">
      <dgm:prSet presAssocID="{CE3BFA1A-A3D9-4564-BEB7-76F6E4A41EB2}" presName="hierChild3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3BFC45FE-EDB1-47D4-970B-44EAD864F25D}" type="pres">
      <dgm:prSet presAssocID="{1F591D42-F182-40A7-A5CE-CF382FC9627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55B1CD0B-E520-4935-8D30-0B63684C9D56}" type="pres">
      <dgm:prSet presAssocID="{AF7D3756-64BE-4537-AA46-A983A7B6EC0E}" presName="hierRoot3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8672D2E7-D813-40B7-945B-23C1DD3B1831}" type="pres">
      <dgm:prSet presAssocID="{AF7D3756-64BE-4537-AA46-A983A7B6EC0E}" presName="composite3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A4453F72-8B60-4096-8017-98FD9BA7B26D}" type="pres">
      <dgm:prSet presAssocID="{AF7D3756-64BE-4537-AA46-A983A7B6EC0E}" presName="background3" presStyleLbl="node3" presStyleIdx="0" presStyleCnt="2"/>
      <dgm:spPr>
        <a:solidFill>
          <a:schemeClr val="accent6">
            <a:lumMod val="60000"/>
            <a:lumOff val="40000"/>
            <a:alpha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42C523F9-8926-4326-B7A2-1275295C3EF7}" type="pres">
      <dgm:prSet presAssocID="{AF7D3756-64BE-4537-AA46-A983A7B6EC0E}" presName="text3" presStyleLbl="fgAcc3" presStyleIdx="0" presStyleCnt="2" custScaleX="174110" custLinFactNeighborX="486" custLinFactNeighborY="-486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DBAAA2-2E56-417F-B2CF-701926E89062}" type="pres">
      <dgm:prSet presAssocID="{AF7D3756-64BE-4537-AA46-A983A7B6EC0E}" presName="hierChild4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3F92926-FF60-48F1-AFE0-623C0DF134B3}" type="pres">
      <dgm:prSet presAssocID="{7CE64432-A3B2-431B-9AEF-B7965580892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7E6607E2-9B1D-4243-A1DD-112D6CC030F1}" type="pres">
      <dgm:prSet presAssocID="{E2CF8BD0-1907-4B1F-8E40-6F0341D1EF27}" presName="hierRoot3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B5B3590D-5012-4F37-AF54-A9739CCD2B99}" type="pres">
      <dgm:prSet presAssocID="{E2CF8BD0-1907-4B1F-8E40-6F0341D1EF27}" presName="composite3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3238F7C-A891-40D7-AE12-C49D85A6F6F9}" type="pres">
      <dgm:prSet presAssocID="{E2CF8BD0-1907-4B1F-8E40-6F0341D1EF27}" presName="background3" presStyleLbl="node3" presStyleIdx="1" presStyleCnt="2"/>
      <dgm:spPr>
        <a:solidFill>
          <a:schemeClr val="accent6">
            <a:lumMod val="60000"/>
            <a:lumOff val="40000"/>
            <a:alpha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92365A01-A280-4E46-8A8F-FF131E26D0A0}" type="pres">
      <dgm:prSet presAssocID="{E2CF8BD0-1907-4B1F-8E40-6F0341D1EF27}" presName="text3" presStyleLbl="fgAcc3" presStyleIdx="1" presStyleCnt="2" custScaleX="174110" custLinFactNeighborX="317" custLinFactNeighborY="-486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2E042C-EFE9-4613-810E-885E906AD7E2}" type="pres">
      <dgm:prSet presAssocID="{E2CF8BD0-1907-4B1F-8E40-6F0341D1EF27}" presName="hierChild4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</dgm:ptLst>
  <dgm:cxnLst>
    <dgm:cxn modelId="{6993F92E-EE49-42B2-9418-B8EB78989116}" type="presOf" srcId="{CE3BFA1A-A3D9-4564-BEB7-76F6E4A41EB2}" destId="{7BD8B543-4389-4535-8082-DF447BC66A82}" srcOrd="0" destOrd="0" presId="urn:microsoft.com/office/officeart/2005/8/layout/hierarchy1"/>
    <dgm:cxn modelId="{7FA2552A-B765-4385-80CB-5949A419BCBA}" type="presOf" srcId="{E2CF8BD0-1907-4B1F-8E40-6F0341D1EF27}" destId="{92365A01-A280-4E46-8A8F-FF131E26D0A0}" srcOrd="0" destOrd="0" presId="urn:microsoft.com/office/officeart/2005/8/layout/hierarchy1"/>
    <dgm:cxn modelId="{5844CD4E-978A-44C0-BCBC-B526DC32783C}" type="presOf" srcId="{2DF442F6-29AA-499E-A861-F9BD618EFA9E}" destId="{C78421AE-72F1-4934-8AB5-5E791650FFEA}" srcOrd="0" destOrd="0" presId="urn:microsoft.com/office/officeart/2005/8/layout/hierarchy1"/>
    <dgm:cxn modelId="{12BC0726-F9CE-4D0A-B04E-38A90B875288}" srcId="{CE3BFA1A-A3D9-4564-BEB7-76F6E4A41EB2}" destId="{AF7D3756-64BE-4537-AA46-A983A7B6EC0E}" srcOrd="0" destOrd="0" parTransId="{1F591D42-F182-40A7-A5CE-CF382FC96272}" sibTransId="{D14ACD62-F7B7-4640-BBC8-57BF020C3010}"/>
    <dgm:cxn modelId="{908A19B0-E9BF-4962-BCEC-6FC61FF00A5E}" type="presOf" srcId="{AF7D3756-64BE-4537-AA46-A983A7B6EC0E}" destId="{42C523F9-8926-4326-B7A2-1275295C3EF7}" srcOrd="0" destOrd="0" presId="urn:microsoft.com/office/officeart/2005/8/layout/hierarchy1"/>
    <dgm:cxn modelId="{FFBA8F69-2521-42BF-9BE8-DB0F9A63E27E}" srcId="{4D5EDB8A-A0E8-4850-AEA2-62FE84B7DAA7}" destId="{CE3BFA1A-A3D9-4564-BEB7-76F6E4A41EB2}" srcOrd="0" destOrd="0" parTransId="{7F43C57E-BD60-40D2-AA01-09326C0FDE3D}" sibTransId="{48CD84D5-B246-46D5-B79E-6F0332ABA899}"/>
    <dgm:cxn modelId="{DD54E7DC-C89A-4107-8280-B32244078EEA}" srcId="{CE3BFA1A-A3D9-4564-BEB7-76F6E4A41EB2}" destId="{E2CF8BD0-1907-4B1F-8E40-6F0341D1EF27}" srcOrd="1" destOrd="0" parTransId="{7CE64432-A3B2-431B-9AEF-B7965580892C}" sibTransId="{CE620032-4941-4E84-9386-896F40AAB315}"/>
    <dgm:cxn modelId="{B7201650-AE11-4DFE-8007-0DAB8FE2EE88}" srcId="{2DF442F6-29AA-499E-A861-F9BD618EFA9E}" destId="{4D5EDB8A-A0E8-4850-AEA2-62FE84B7DAA7}" srcOrd="0" destOrd="0" parTransId="{0B00A95C-FCEB-45E6-ABEC-664515A0FFE3}" sibTransId="{A177363A-3C9A-48B4-8DAC-D6230403A208}"/>
    <dgm:cxn modelId="{4115B5AE-3B7E-478F-92DC-0647FC109834}" type="presOf" srcId="{1F591D42-F182-40A7-A5CE-CF382FC96272}" destId="{3BFC45FE-EDB1-47D4-970B-44EAD864F25D}" srcOrd="0" destOrd="0" presId="urn:microsoft.com/office/officeart/2005/8/layout/hierarchy1"/>
    <dgm:cxn modelId="{6DFC2A2E-AEB3-4DE1-B037-F3613D82F345}" type="presOf" srcId="{7CE64432-A3B2-431B-9AEF-B7965580892C}" destId="{93F92926-FF60-48F1-AFE0-623C0DF134B3}" srcOrd="0" destOrd="0" presId="urn:microsoft.com/office/officeart/2005/8/layout/hierarchy1"/>
    <dgm:cxn modelId="{ABE266C5-FDD2-4EA9-A311-19B2E34EA9C7}" type="presOf" srcId="{4D5EDB8A-A0E8-4850-AEA2-62FE84B7DAA7}" destId="{45262F89-941F-46A6-9A06-796E8049E7C5}" srcOrd="0" destOrd="0" presId="urn:microsoft.com/office/officeart/2005/8/layout/hierarchy1"/>
    <dgm:cxn modelId="{EC30DFB7-247F-4A4B-80AF-8CBDC8BC5791}" type="presOf" srcId="{7F43C57E-BD60-40D2-AA01-09326C0FDE3D}" destId="{909AAE99-F02F-4CF3-BEC7-F8F5AAEE06BC}" srcOrd="0" destOrd="0" presId="urn:microsoft.com/office/officeart/2005/8/layout/hierarchy1"/>
    <dgm:cxn modelId="{591F2716-46EB-414D-94F9-19F4777BECC0}" type="presParOf" srcId="{C78421AE-72F1-4934-8AB5-5E791650FFEA}" destId="{5A03AC52-C5D3-46BA-A5AA-CAF15411A16D}" srcOrd="0" destOrd="0" presId="urn:microsoft.com/office/officeart/2005/8/layout/hierarchy1"/>
    <dgm:cxn modelId="{CA582400-7746-4C13-87BA-4315379758AC}" type="presParOf" srcId="{5A03AC52-C5D3-46BA-A5AA-CAF15411A16D}" destId="{61021981-6EE7-426D-A621-4F9E66CE9880}" srcOrd="0" destOrd="0" presId="urn:microsoft.com/office/officeart/2005/8/layout/hierarchy1"/>
    <dgm:cxn modelId="{2FD86953-E6D2-43E7-8AEC-4B0EA6C08398}" type="presParOf" srcId="{61021981-6EE7-426D-A621-4F9E66CE9880}" destId="{44C96DE9-1665-4E15-ABC9-9DE0AF85EA8B}" srcOrd="0" destOrd="0" presId="urn:microsoft.com/office/officeart/2005/8/layout/hierarchy1"/>
    <dgm:cxn modelId="{AF78FF15-FF85-4B79-B6B2-40E07A7A63A7}" type="presParOf" srcId="{61021981-6EE7-426D-A621-4F9E66CE9880}" destId="{45262F89-941F-46A6-9A06-796E8049E7C5}" srcOrd="1" destOrd="0" presId="urn:microsoft.com/office/officeart/2005/8/layout/hierarchy1"/>
    <dgm:cxn modelId="{53193026-F3AB-4264-81CD-3EDF532FC700}" type="presParOf" srcId="{5A03AC52-C5D3-46BA-A5AA-CAF15411A16D}" destId="{87715D5E-A46C-4C24-8769-C3C2EAF7838E}" srcOrd="1" destOrd="0" presId="urn:microsoft.com/office/officeart/2005/8/layout/hierarchy1"/>
    <dgm:cxn modelId="{F62F5753-959D-4E64-831F-A635104941B6}" type="presParOf" srcId="{87715D5E-A46C-4C24-8769-C3C2EAF7838E}" destId="{909AAE99-F02F-4CF3-BEC7-F8F5AAEE06BC}" srcOrd="0" destOrd="0" presId="urn:microsoft.com/office/officeart/2005/8/layout/hierarchy1"/>
    <dgm:cxn modelId="{DE713B1F-8D8B-4220-8920-9F1B7B03C6CF}" type="presParOf" srcId="{87715D5E-A46C-4C24-8769-C3C2EAF7838E}" destId="{BCA60242-0175-43D9-BF00-3138839697CC}" srcOrd="1" destOrd="0" presId="urn:microsoft.com/office/officeart/2005/8/layout/hierarchy1"/>
    <dgm:cxn modelId="{8B7CE265-CFEB-45B2-A995-327CE6ADD36B}" type="presParOf" srcId="{BCA60242-0175-43D9-BF00-3138839697CC}" destId="{2C365AB3-93AC-43E4-8664-9BB92C142D00}" srcOrd="0" destOrd="0" presId="urn:microsoft.com/office/officeart/2005/8/layout/hierarchy1"/>
    <dgm:cxn modelId="{026D2E23-F40D-499B-8A1C-2B40894A1F13}" type="presParOf" srcId="{2C365AB3-93AC-43E4-8664-9BB92C142D00}" destId="{28154660-CFE0-4855-B7E7-011344456D0D}" srcOrd="0" destOrd="0" presId="urn:microsoft.com/office/officeart/2005/8/layout/hierarchy1"/>
    <dgm:cxn modelId="{C8C12508-1FC3-4346-980E-07214715F9C1}" type="presParOf" srcId="{2C365AB3-93AC-43E4-8664-9BB92C142D00}" destId="{7BD8B543-4389-4535-8082-DF447BC66A82}" srcOrd="1" destOrd="0" presId="urn:microsoft.com/office/officeart/2005/8/layout/hierarchy1"/>
    <dgm:cxn modelId="{1849F335-D367-4B6E-9547-A20DD2BBA249}" type="presParOf" srcId="{BCA60242-0175-43D9-BF00-3138839697CC}" destId="{72BEB165-065C-440C-8B18-A6BAB81730FF}" srcOrd="1" destOrd="0" presId="urn:microsoft.com/office/officeart/2005/8/layout/hierarchy1"/>
    <dgm:cxn modelId="{D575A026-823B-4603-A667-A9BD8DC24029}" type="presParOf" srcId="{72BEB165-065C-440C-8B18-A6BAB81730FF}" destId="{3BFC45FE-EDB1-47D4-970B-44EAD864F25D}" srcOrd="0" destOrd="0" presId="urn:microsoft.com/office/officeart/2005/8/layout/hierarchy1"/>
    <dgm:cxn modelId="{C9C2EA4F-B48B-4586-8139-AF25C1019FA4}" type="presParOf" srcId="{72BEB165-065C-440C-8B18-A6BAB81730FF}" destId="{55B1CD0B-E520-4935-8D30-0B63684C9D56}" srcOrd="1" destOrd="0" presId="urn:microsoft.com/office/officeart/2005/8/layout/hierarchy1"/>
    <dgm:cxn modelId="{05440F34-4D59-4B00-9835-332F46C8E753}" type="presParOf" srcId="{55B1CD0B-E520-4935-8D30-0B63684C9D56}" destId="{8672D2E7-D813-40B7-945B-23C1DD3B1831}" srcOrd="0" destOrd="0" presId="urn:microsoft.com/office/officeart/2005/8/layout/hierarchy1"/>
    <dgm:cxn modelId="{50771EE4-3A65-4A14-9960-8D42057A1234}" type="presParOf" srcId="{8672D2E7-D813-40B7-945B-23C1DD3B1831}" destId="{A4453F72-8B60-4096-8017-98FD9BA7B26D}" srcOrd="0" destOrd="0" presId="urn:microsoft.com/office/officeart/2005/8/layout/hierarchy1"/>
    <dgm:cxn modelId="{D2A63557-0285-4C4D-BC47-2CB46C876046}" type="presParOf" srcId="{8672D2E7-D813-40B7-945B-23C1DD3B1831}" destId="{42C523F9-8926-4326-B7A2-1275295C3EF7}" srcOrd="1" destOrd="0" presId="urn:microsoft.com/office/officeart/2005/8/layout/hierarchy1"/>
    <dgm:cxn modelId="{2E58B993-4845-4644-AE56-8894796E0DC4}" type="presParOf" srcId="{55B1CD0B-E520-4935-8D30-0B63684C9D56}" destId="{66DBAAA2-2E56-417F-B2CF-701926E89062}" srcOrd="1" destOrd="0" presId="urn:microsoft.com/office/officeart/2005/8/layout/hierarchy1"/>
    <dgm:cxn modelId="{325B02F2-A181-42DB-A986-7BCE80651E71}" type="presParOf" srcId="{72BEB165-065C-440C-8B18-A6BAB81730FF}" destId="{93F92926-FF60-48F1-AFE0-623C0DF134B3}" srcOrd="2" destOrd="0" presId="urn:microsoft.com/office/officeart/2005/8/layout/hierarchy1"/>
    <dgm:cxn modelId="{70ECA0F9-5921-4996-9DE9-6340EAF32FC7}" type="presParOf" srcId="{72BEB165-065C-440C-8B18-A6BAB81730FF}" destId="{7E6607E2-9B1D-4243-A1DD-112D6CC030F1}" srcOrd="3" destOrd="0" presId="urn:microsoft.com/office/officeart/2005/8/layout/hierarchy1"/>
    <dgm:cxn modelId="{DB9121E9-6854-4C7B-907B-13F7E6C4A939}" type="presParOf" srcId="{7E6607E2-9B1D-4243-A1DD-112D6CC030F1}" destId="{B5B3590D-5012-4F37-AF54-A9739CCD2B99}" srcOrd="0" destOrd="0" presId="urn:microsoft.com/office/officeart/2005/8/layout/hierarchy1"/>
    <dgm:cxn modelId="{B4A9E606-40C5-409D-B789-D74D2D9EA097}" type="presParOf" srcId="{B5B3590D-5012-4F37-AF54-A9739CCD2B99}" destId="{53238F7C-A891-40D7-AE12-C49D85A6F6F9}" srcOrd="0" destOrd="0" presId="urn:microsoft.com/office/officeart/2005/8/layout/hierarchy1"/>
    <dgm:cxn modelId="{DCA1C7C0-3A1B-48D4-A876-13EBB13733A6}" type="presParOf" srcId="{B5B3590D-5012-4F37-AF54-A9739CCD2B99}" destId="{92365A01-A280-4E46-8A8F-FF131E26D0A0}" srcOrd="1" destOrd="0" presId="urn:microsoft.com/office/officeart/2005/8/layout/hierarchy1"/>
    <dgm:cxn modelId="{95EE33B5-EEC3-4CEE-B948-0C6BBD68696B}" type="presParOf" srcId="{7E6607E2-9B1D-4243-A1DD-112D6CC030F1}" destId="{CC2E042C-EFE9-4613-810E-885E906AD7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45FEA27-99F2-4B8B-ACA9-47F70E613A3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532BEF-128D-4989-BEC7-FCF3A416CA7D}">
      <dgm:prSet phldrT="[Текст]" custT="1"/>
      <dgm:spPr>
        <a:solidFill>
          <a:schemeClr val="bg1">
            <a:lumMod val="85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Федеральный уровень</a:t>
          </a:r>
        </a:p>
      </dgm:t>
    </dgm:pt>
    <dgm:pt modelId="{EDE759E0-B7D2-4E8A-8FEF-41FFE049E937}" type="parTrans" cxnId="{5069C9C7-58C2-4D1B-8F86-FC08735382DB}">
      <dgm:prSet/>
      <dgm:spPr/>
      <dgm:t>
        <a:bodyPr/>
        <a:lstStyle/>
        <a:p>
          <a:endParaRPr lang="ru-RU"/>
        </a:p>
      </dgm:t>
    </dgm:pt>
    <dgm:pt modelId="{6B5C7502-CD54-4A6E-AB2D-26D5F387DD55}" type="sibTrans" cxnId="{5069C9C7-58C2-4D1B-8F86-FC08735382DB}">
      <dgm:prSet/>
      <dgm:spPr/>
      <dgm:t>
        <a:bodyPr/>
        <a:lstStyle/>
        <a:p>
          <a:endParaRPr lang="ru-RU"/>
        </a:p>
      </dgm:t>
    </dgm:pt>
    <dgm:pt modelId="{EBF4465C-3FF3-42B2-ACEC-35A4A62E7057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Курсы повышения квалификации</a:t>
          </a:r>
        </a:p>
      </dgm:t>
    </dgm:pt>
    <dgm:pt modelId="{C18C205F-DEC7-4613-806C-753001806997}" type="parTrans" cxnId="{8E63DE6E-21E4-48DF-9E27-A3238E46157B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18462D2C-3C49-4FF3-9A2C-02E270EBEFFA}" type="sibTrans" cxnId="{8E63DE6E-21E4-48DF-9E27-A3238E46157B}">
      <dgm:prSet/>
      <dgm:spPr/>
      <dgm:t>
        <a:bodyPr/>
        <a:lstStyle/>
        <a:p>
          <a:endParaRPr lang="ru-RU"/>
        </a:p>
      </dgm:t>
    </dgm:pt>
    <dgm:pt modelId="{B9AAB631-ECB2-4E7C-A726-14B7492ACE86}">
      <dgm:prSet phldrT="[Текст]" custT="1"/>
      <dgm:spPr>
        <a:solidFill>
          <a:schemeClr val="accent2">
            <a:lumMod val="40000"/>
            <a:lumOff val="6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Республиканский уровень</a:t>
          </a:r>
        </a:p>
      </dgm:t>
    </dgm:pt>
    <dgm:pt modelId="{A3A0640A-DC30-45BF-866B-9968A8AC264C}" type="parTrans" cxnId="{6DEF6824-2ED8-4ED1-A131-E879761AB154}">
      <dgm:prSet/>
      <dgm:spPr/>
      <dgm:t>
        <a:bodyPr/>
        <a:lstStyle/>
        <a:p>
          <a:endParaRPr lang="ru-RU"/>
        </a:p>
      </dgm:t>
    </dgm:pt>
    <dgm:pt modelId="{916FA6DD-33C7-41F5-91F2-94CAA0DF74AF}" type="sibTrans" cxnId="{6DEF6824-2ED8-4ED1-A131-E879761AB154}">
      <dgm:prSet/>
      <dgm:spPr/>
      <dgm:t>
        <a:bodyPr/>
        <a:lstStyle/>
        <a:p>
          <a:endParaRPr lang="ru-RU"/>
        </a:p>
      </dgm:t>
    </dgm:pt>
    <dgm:pt modelId="{0186DE21-19D4-45B3-BEF5-F610D85782B0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Курсы повышения квалификации</a:t>
          </a:r>
        </a:p>
      </dgm:t>
    </dgm:pt>
    <dgm:pt modelId="{CF1CE9E1-33FB-47B2-A3A8-E3B4772229CC}" type="parTrans" cxnId="{B42375DC-7226-4E9C-8479-DA8F6B57FEC3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FE7237C8-1F67-4675-8C7D-D4933699121F}" type="sibTrans" cxnId="{B42375DC-7226-4E9C-8479-DA8F6B57FEC3}">
      <dgm:prSet/>
      <dgm:spPr/>
      <dgm:t>
        <a:bodyPr/>
        <a:lstStyle/>
        <a:p>
          <a:endParaRPr lang="ru-RU"/>
        </a:p>
      </dgm:t>
    </dgm:pt>
    <dgm:pt modelId="{73C18CEB-7FBE-4E69-B9BB-FB4058ED8ECD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Трансляция опыта на республиканских методических мероприятиях</a:t>
          </a:r>
        </a:p>
      </dgm:t>
    </dgm:pt>
    <dgm:pt modelId="{8F9D18DF-67AD-4EA6-9E38-33A668367174}" type="parTrans" cxnId="{0B71E8FF-F184-4554-90FA-F0C843F79E52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52B7A92F-27A9-4BC2-AC9D-DD80F168268F}" type="sibTrans" cxnId="{0B71E8FF-F184-4554-90FA-F0C843F79E52}">
      <dgm:prSet/>
      <dgm:spPr/>
      <dgm:t>
        <a:bodyPr/>
        <a:lstStyle/>
        <a:p>
          <a:endParaRPr lang="ru-RU"/>
        </a:p>
      </dgm:t>
    </dgm:pt>
    <dgm:pt modelId="{159E93E7-650D-4233-8008-C5708D10E3F9}">
      <dgm:prSet phldrT="[Текст]" custT="1"/>
      <dgm:spPr>
        <a:solidFill>
          <a:schemeClr val="accent6">
            <a:lumMod val="20000"/>
            <a:lumOff val="8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Муниципальный уровень</a:t>
          </a:r>
        </a:p>
      </dgm:t>
    </dgm:pt>
    <dgm:pt modelId="{FBE064C1-876D-433A-B288-F47CA715D96F}" type="parTrans" cxnId="{4A733183-D771-4803-9A63-CC783F7659DF}">
      <dgm:prSet/>
      <dgm:spPr/>
      <dgm:t>
        <a:bodyPr/>
        <a:lstStyle/>
        <a:p>
          <a:endParaRPr lang="ru-RU"/>
        </a:p>
      </dgm:t>
    </dgm:pt>
    <dgm:pt modelId="{4AA2A17C-A938-4933-85BB-C306B0241F0F}" type="sibTrans" cxnId="{4A733183-D771-4803-9A63-CC783F7659DF}">
      <dgm:prSet/>
      <dgm:spPr/>
      <dgm:t>
        <a:bodyPr/>
        <a:lstStyle/>
        <a:p>
          <a:endParaRPr lang="ru-RU"/>
        </a:p>
      </dgm:t>
    </dgm:pt>
    <dgm:pt modelId="{C84CC1DD-F9B3-405A-9333-0CEA970C3E5B}">
      <dgm:prSet phldrT="[Текст]" custT="1"/>
      <dgm:spPr>
        <a:solidFill>
          <a:schemeClr val="accent4">
            <a:lumMod val="20000"/>
            <a:lumOff val="8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Уровень </a:t>
          </a:r>
          <a:r>
            <a:rPr lang="ru-RU" sz="1200" b="1" dirty="0" smtClean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ДОО</a:t>
          </a:r>
          <a:endParaRPr lang="ru-RU" sz="1200" b="1" dirty="0">
            <a:solidFill>
              <a:schemeClr val="tx1"/>
            </a:solidFill>
            <a:latin typeface="Bookman Old Style" panose="02050604050505020204" pitchFamily="18" charset="0"/>
            <a:cs typeface="Times New Roman" panose="02020603050405020304" pitchFamily="18" charset="0"/>
          </a:endParaRPr>
        </a:p>
      </dgm:t>
    </dgm:pt>
    <dgm:pt modelId="{E52AAEAF-7365-4948-B925-CC02F27E8DC6}" type="parTrans" cxnId="{C6B71C72-B3D5-4BB2-BAAF-F313DF2A963E}">
      <dgm:prSet/>
      <dgm:spPr/>
      <dgm:t>
        <a:bodyPr/>
        <a:lstStyle/>
        <a:p>
          <a:endParaRPr lang="ru-RU"/>
        </a:p>
      </dgm:t>
    </dgm:pt>
    <dgm:pt modelId="{E0D8EC61-589D-42C1-9763-4E1657946904}" type="sibTrans" cxnId="{C6B71C72-B3D5-4BB2-BAAF-F313DF2A963E}">
      <dgm:prSet/>
      <dgm:spPr/>
      <dgm:t>
        <a:bodyPr/>
        <a:lstStyle/>
        <a:p>
          <a:endParaRPr lang="ru-RU"/>
        </a:p>
      </dgm:t>
    </dgm:pt>
    <dgm:pt modelId="{0CDFF1FC-38B1-47C6-93FC-7E5E61154ECE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Организация и проведение мастер классов, открытых занятий, развлечений, семинаров по обмену опытом в рамках деятельности БДОО</a:t>
          </a:r>
        </a:p>
      </dgm:t>
    </dgm:pt>
    <dgm:pt modelId="{CBECEFA9-D323-4FCF-8F28-51297E7D5C71}" type="parTrans" cxnId="{E01909D4-A406-48C8-AE98-F8FF94347084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B8DE5433-262B-46DB-9E9D-663F4D1695E5}" type="sibTrans" cxnId="{E01909D4-A406-48C8-AE98-F8FF94347084}">
      <dgm:prSet/>
      <dgm:spPr/>
      <dgm:t>
        <a:bodyPr/>
        <a:lstStyle/>
        <a:p>
          <a:endParaRPr lang="ru-RU"/>
        </a:p>
      </dgm:t>
    </dgm:pt>
    <dgm:pt modelId="{6B23108F-34FF-4481-9274-685A8161BBE5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профессиональных, методических и творческих конкурсах, выставках, акциях</a:t>
          </a:r>
        </a:p>
      </dgm:t>
    </dgm:pt>
    <dgm:pt modelId="{485771F3-CFC6-48A0-AC55-FA3CB8688766}" type="parTrans" cxnId="{731A6870-F451-4DB1-ADA2-9F470C146998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3BFAE16C-806C-4645-9F4D-383AF427C81C}" type="sibTrans" cxnId="{731A6870-F451-4DB1-ADA2-9F470C146998}">
      <dgm:prSet/>
      <dgm:spPr/>
      <dgm:t>
        <a:bodyPr/>
        <a:lstStyle/>
        <a:p>
          <a:endParaRPr lang="ru-RU"/>
        </a:p>
      </dgm:t>
    </dgm:pt>
    <dgm:pt modelId="{578FB7B3-3836-4754-A92B-C6C076A8A705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Обобщение и распространение педагогического опыта</a:t>
          </a:r>
        </a:p>
      </dgm:t>
    </dgm:pt>
    <dgm:pt modelId="{E39D10BE-5998-4835-915D-8499844BC543}" type="parTrans" cxnId="{37939E25-6A71-4032-A001-D8041B70AA8B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CB8F959-9C63-4BCC-9760-4A9BAEB27A49}" type="sibTrans" cxnId="{37939E25-6A71-4032-A001-D8041B70AA8B}">
      <dgm:prSet/>
      <dgm:spPr/>
      <dgm:t>
        <a:bodyPr/>
        <a:lstStyle/>
        <a:p>
          <a:endParaRPr lang="ru-RU"/>
        </a:p>
      </dgm:t>
    </dgm:pt>
    <dgm:pt modelId="{04359BA7-9067-4139-BE72-70F8D0D78C36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социальных проектах и акциях</a:t>
          </a:r>
        </a:p>
      </dgm:t>
    </dgm:pt>
    <dgm:pt modelId="{2F98BCEA-AFE3-464F-93CD-42C066020256}" type="parTrans" cxnId="{17ED14A6-CF65-4CAD-B21B-72B70802B0F8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F6A7878-8F34-4550-A989-4B941CE80A7C}" type="sibTrans" cxnId="{17ED14A6-CF65-4CAD-B21B-72B70802B0F8}">
      <dgm:prSet/>
      <dgm:spPr/>
      <dgm:t>
        <a:bodyPr/>
        <a:lstStyle/>
        <a:p>
          <a:endParaRPr lang="ru-RU"/>
        </a:p>
      </dgm:t>
    </dgm:pt>
    <dgm:pt modelId="{6DB356F3-0708-4337-A3D4-483DD7AB8091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деятельности общественных организаций</a:t>
          </a:r>
        </a:p>
      </dgm:t>
    </dgm:pt>
    <dgm:pt modelId="{EEEBA62A-B80E-4E52-948A-E9049F32B090}" type="parTrans" cxnId="{10662CAA-3B15-40F7-A1CA-D608FA4455EE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3281CF2F-973B-4635-B00F-4B03B29722B3}" type="sibTrans" cxnId="{10662CAA-3B15-40F7-A1CA-D608FA4455EE}">
      <dgm:prSet/>
      <dgm:spPr/>
      <dgm:t>
        <a:bodyPr/>
        <a:lstStyle/>
        <a:p>
          <a:endParaRPr lang="ru-RU"/>
        </a:p>
      </dgm:t>
    </dgm:pt>
    <dgm:pt modelId="{E9B325A7-A279-474E-9B9C-09AE3F4062C8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Научно-практические конференции</a:t>
          </a:r>
        </a:p>
      </dgm:t>
    </dgm:pt>
    <dgm:pt modelId="{51E309C8-7B4A-48DA-B449-A537A5A1B4EB}" type="parTrans" cxnId="{FB4B9D94-03FA-426B-85BF-3259D48FA9E1}">
      <dgm:prSet/>
      <dgm:spPr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C2683AF-061A-4844-9FBE-C65757C89AD8}" type="sibTrans" cxnId="{FB4B9D94-03FA-426B-85BF-3259D48FA9E1}">
      <dgm:prSet/>
      <dgm:spPr/>
      <dgm:t>
        <a:bodyPr/>
        <a:lstStyle/>
        <a:p>
          <a:endParaRPr lang="ru-RU"/>
        </a:p>
      </dgm:t>
    </dgm:pt>
    <dgm:pt modelId="{1E1877BF-43E3-4715-8504-C504D5636617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педагогов в конкурсах педагогического мастерства</a:t>
          </a:r>
        </a:p>
      </dgm:t>
    </dgm:pt>
    <dgm:pt modelId="{608A8719-1091-4BFA-90C5-328DDD3BA156}" type="parTrans" cxnId="{3E7A0D34-24A6-488D-ACFD-7FA58CC286F3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F798A43-9468-4B50-B8BD-604BA79AEE3F}" type="sibTrans" cxnId="{3E7A0D34-24A6-488D-ACFD-7FA58CC286F3}">
      <dgm:prSet/>
      <dgm:spPr/>
      <dgm:t>
        <a:bodyPr/>
        <a:lstStyle/>
        <a:p>
          <a:endParaRPr lang="ru-RU"/>
        </a:p>
      </dgm:t>
    </dgm:pt>
    <dgm:pt modelId="{E762CDAC-A2CA-4948-A874-8CC8E51F987B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методических мероприятиях (</a:t>
          </a:r>
          <a:r>
            <a:rPr lang="ru-RU" sz="1200" b="1" dirty="0" err="1">
              <a:latin typeface="Bookman Old Style" panose="02050604050505020204" pitchFamily="18" charset="0"/>
              <a:cs typeface="Times New Roman" panose="02020603050405020304" pitchFamily="18" charset="0"/>
            </a:rPr>
            <a:t>вебинары</a:t>
          </a:r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, проблемные семинары и т.п.)</a:t>
          </a:r>
        </a:p>
      </dgm:t>
    </dgm:pt>
    <dgm:pt modelId="{675A88CD-0ACE-4147-B790-C0BE6D4B2F49}" type="parTrans" cxnId="{568D1AF1-E41F-4748-84B5-4A1115DD7091}">
      <dgm:prSet/>
      <dgm:spPr>
        <a:ln>
          <a:solidFill>
            <a:schemeClr val="tx2">
              <a:lumMod val="75000"/>
              <a:lumOff val="25000"/>
            </a:schemeClr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545705-29E1-42FF-808B-A0571A0544A6}" type="sibTrans" cxnId="{568D1AF1-E41F-4748-84B5-4A1115DD7091}">
      <dgm:prSet/>
      <dgm:spPr/>
      <dgm:t>
        <a:bodyPr/>
        <a:lstStyle/>
        <a:p>
          <a:endParaRPr lang="ru-RU"/>
        </a:p>
      </dgm:t>
    </dgm:pt>
    <dgm:pt modelId="{F9EC7A33-20F8-4AE1-B313-22E425AEA24E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Научно-практические конференции</a:t>
          </a:r>
        </a:p>
      </dgm:t>
    </dgm:pt>
    <dgm:pt modelId="{061BB1A8-9784-4E0D-809F-F0EC9579531F}" type="parTrans" cxnId="{13E3381B-AD8C-4903-B77B-29FF307E54BC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DEC40EF-EFA7-47A8-A9E3-817E2E65860C}" type="sibTrans" cxnId="{13E3381B-AD8C-4903-B77B-29FF307E54BC}">
      <dgm:prSet/>
      <dgm:spPr/>
      <dgm:t>
        <a:bodyPr/>
        <a:lstStyle/>
        <a:p>
          <a:endParaRPr lang="ru-RU"/>
        </a:p>
      </dgm:t>
    </dgm:pt>
    <dgm:pt modelId="{522D65E4-2290-4EE9-906B-10328856F8DF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методических мероприятиях (</a:t>
          </a:r>
          <a:r>
            <a:rPr lang="ru-RU" sz="1200" b="1" dirty="0" err="1">
              <a:latin typeface="Bookman Old Style" panose="02050604050505020204" pitchFamily="18" charset="0"/>
              <a:cs typeface="Times New Roman" panose="02020603050405020304" pitchFamily="18" charset="0"/>
            </a:rPr>
            <a:t>вебинары</a:t>
          </a:r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, проблемные семинары и т.п.)</a:t>
          </a:r>
        </a:p>
      </dgm:t>
    </dgm:pt>
    <dgm:pt modelId="{B2FAB8CC-474C-4EF5-9882-ED9F08A0E610}" type="parTrans" cxnId="{F0CF61DC-A567-44AA-93A0-934678AB46BD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44CDCDFD-FC19-4FD5-9696-9C7E5E32DD36}" type="sibTrans" cxnId="{F0CF61DC-A567-44AA-93A0-934678AB46BD}">
      <dgm:prSet/>
      <dgm:spPr/>
      <dgm:t>
        <a:bodyPr/>
        <a:lstStyle/>
        <a:p>
          <a:endParaRPr lang="ru-RU"/>
        </a:p>
      </dgm:t>
    </dgm:pt>
    <dgm:pt modelId="{766C2CCD-1280-4B1A-9FE3-B42794828D8C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педагогов в конкурсах педагогического мастерства</a:t>
          </a:r>
        </a:p>
      </dgm:t>
    </dgm:pt>
    <dgm:pt modelId="{32149811-73A1-49C1-ACCE-1794964BA49A}" type="parTrans" cxnId="{1D0E32A8-25EC-41C8-918C-7BF91A6D7A63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0F56D9E8-D092-40DF-9AF3-F571BC985B44}" type="sibTrans" cxnId="{1D0E32A8-25EC-41C8-918C-7BF91A6D7A63}">
      <dgm:prSet/>
      <dgm:spPr/>
      <dgm:t>
        <a:bodyPr/>
        <a:lstStyle/>
        <a:p>
          <a:endParaRPr lang="ru-RU"/>
        </a:p>
      </dgm:t>
    </dgm:pt>
    <dgm:pt modelId="{A6B3C4E0-AD90-475A-A011-846D46EED388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Наставничество </a:t>
          </a:r>
        </a:p>
      </dgm:t>
    </dgm:pt>
    <dgm:pt modelId="{358591FD-9BE8-431E-9B45-57D1C032CEFE}" type="parTrans" cxnId="{C82A4597-84F3-44AD-8BA7-29E0DDC7C1E6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0339ABC3-8733-4F89-91F6-73196703B83D}" type="sibTrans" cxnId="{C82A4597-84F3-44AD-8BA7-29E0DDC7C1E6}">
      <dgm:prSet/>
      <dgm:spPr/>
      <dgm:t>
        <a:bodyPr/>
        <a:lstStyle/>
        <a:p>
          <a:endParaRPr lang="ru-RU"/>
        </a:p>
      </dgm:t>
    </dgm:pt>
    <dgm:pt modelId="{79D3DF72-A5CD-4D76-91B1-40366B3C60A1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Аттестация </a:t>
          </a:r>
        </a:p>
      </dgm:t>
    </dgm:pt>
    <dgm:pt modelId="{CB343CBD-3E2B-490E-8C31-37E1976EB8C9}" type="parTrans" cxnId="{1BF7A10D-1452-4770-8FA3-700A56BE6641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FF9353F3-F304-4186-949F-3F9B8E7086D1}" type="sibTrans" cxnId="{1BF7A10D-1452-4770-8FA3-700A56BE6641}">
      <dgm:prSet/>
      <dgm:spPr/>
      <dgm:t>
        <a:bodyPr/>
        <a:lstStyle/>
        <a:p>
          <a:endParaRPr lang="ru-RU"/>
        </a:p>
      </dgm:t>
    </dgm:pt>
    <dgm:pt modelId="{073F0BC2-2362-4A6D-9A01-4B8583B4F25F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методической работе ДОО</a:t>
          </a:r>
        </a:p>
      </dgm:t>
    </dgm:pt>
    <dgm:pt modelId="{C0EA963A-3FDA-489D-A52E-59250D816776}" type="parTrans" cxnId="{EC4A182D-16B7-43D7-AA9F-031ECFAB05F6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5AB77A87-CC60-4933-BDBF-1059067384E8}" type="sibTrans" cxnId="{EC4A182D-16B7-43D7-AA9F-031ECFAB05F6}">
      <dgm:prSet/>
      <dgm:spPr/>
      <dgm:t>
        <a:bodyPr/>
        <a:lstStyle/>
        <a:p>
          <a:endParaRPr lang="ru-RU"/>
        </a:p>
      </dgm:t>
    </dgm:pt>
    <dgm:pt modelId="{87781BA3-191E-49FA-9D2F-4A40C2D94318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Обобщение </a:t>
          </a:r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и трансляция опыта</a:t>
          </a:r>
        </a:p>
      </dgm:t>
    </dgm:pt>
    <dgm:pt modelId="{1C440C5B-AEEB-47A5-A437-EC9D498A5518}" type="parTrans" cxnId="{BF62F196-AB4F-4854-B81B-A4F9F3CBD659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25D00AE1-586B-461F-AEA7-3B9A82C8E13F}" type="sibTrans" cxnId="{BF62F196-AB4F-4854-B81B-A4F9F3CBD659}">
      <dgm:prSet/>
      <dgm:spPr/>
      <dgm:t>
        <a:bodyPr/>
        <a:lstStyle/>
        <a:p>
          <a:endParaRPr lang="ru-RU"/>
        </a:p>
      </dgm:t>
    </dgm:pt>
    <dgm:pt modelId="{1FDF3C26-70BA-4454-A5F5-354E5A6EEFAD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Самообразование</a:t>
          </a:r>
        </a:p>
      </dgm:t>
    </dgm:pt>
    <dgm:pt modelId="{5516B06F-3B9F-4FFE-984A-A63F8153E0A2}" type="parTrans" cxnId="{744E6ABC-5BB8-4517-ACD0-B84725CEF54B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6F9732BD-33D2-44FA-B12C-C7A6406C2E1E}" type="sibTrans" cxnId="{744E6ABC-5BB8-4517-ACD0-B84725CEF54B}">
      <dgm:prSet/>
      <dgm:spPr/>
      <dgm:t>
        <a:bodyPr/>
        <a:lstStyle/>
        <a:p>
          <a:endParaRPr lang="ru-RU"/>
        </a:p>
      </dgm:t>
    </dgm:pt>
    <dgm:pt modelId="{C252E281-4B43-403F-9755-19DD548241EA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Стажировка</a:t>
          </a:r>
        </a:p>
      </dgm:t>
    </dgm:pt>
    <dgm:pt modelId="{195D44EC-E017-4C89-92E4-3BFE4A917586}" type="parTrans" cxnId="{4E71572B-18BE-44AA-BBBE-76D9F3559346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60A1CB64-09FD-47B1-B3E4-FD40EBBA6403}" type="sibTrans" cxnId="{4E71572B-18BE-44AA-BBBE-76D9F3559346}">
      <dgm:prSet/>
      <dgm:spPr/>
      <dgm:t>
        <a:bodyPr/>
        <a:lstStyle/>
        <a:p>
          <a:endParaRPr lang="ru-RU"/>
        </a:p>
      </dgm:t>
    </dgm:pt>
    <dgm:pt modelId="{67915813-6D99-4327-B9D6-14A45696D908}">
      <dgm:prSet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Стажировка</a:t>
          </a:r>
        </a:p>
      </dgm:t>
    </dgm:pt>
    <dgm:pt modelId="{0A63EA39-58D7-45BC-B7D0-A1D347F83CF4}" type="parTrans" cxnId="{D1EAB565-59B7-4A4E-ABF6-3B5F8551831E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3D9E3C57-8F18-4F9C-B13B-7425FE685129}" type="sibTrans" cxnId="{D1EAB565-59B7-4A4E-ABF6-3B5F8551831E}">
      <dgm:prSet/>
      <dgm:spPr/>
      <dgm:t>
        <a:bodyPr/>
        <a:lstStyle/>
        <a:p>
          <a:endParaRPr lang="ru-RU"/>
        </a:p>
      </dgm:t>
    </dgm:pt>
    <dgm:pt modelId="{28C0F125-741C-4771-A03D-8EB2192272ED}">
      <dgm:prSet phldrT="[Текст]" custT="1"/>
      <dgm:spPr>
        <a:solidFill>
          <a:schemeClr val="bg1">
            <a:lumMod val="65000"/>
          </a:schemeClr>
        </a:solidFill>
        <a:ln w="38100">
          <a:solidFill>
            <a:schemeClr val="tx1">
              <a:lumMod val="95000"/>
              <a:lumOff val="5000"/>
            </a:schemeClr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ru-RU" sz="1200" b="1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конкурсах, акциях, выстав</a:t>
          </a:r>
          <a:r>
            <a:rPr lang="ru-RU" sz="1200" b="1" dirty="0">
              <a:latin typeface="Bookman Old Style" panose="02050604050505020204" pitchFamily="18" charset="0"/>
            </a:rPr>
            <a:t>ках и т.п.</a:t>
          </a:r>
        </a:p>
      </dgm:t>
    </dgm:pt>
    <dgm:pt modelId="{E72D5E26-26FB-4E5A-9467-04DFE1EA13A3}" type="parTrans" cxnId="{84E590A3-D4FB-46FD-B324-73AD0363C1EC}">
      <dgm:prSet/>
      <dgm:spPr>
        <a:ln>
          <a:solidFill>
            <a:schemeClr val="tx2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8F8D63C1-AC30-4CF1-BF68-8A1DA07C4630}" type="sibTrans" cxnId="{84E590A3-D4FB-46FD-B324-73AD0363C1EC}">
      <dgm:prSet/>
      <dgm:spPr/>
      <dgm:t>
        <a:bodyPr/>
        <a:lstStyle/>
        <a:p>
          <a:endParaRPr lang="ru-RU"/>
        </a:p>
      </dgm:t>
    </dgm:pt>
    <dgm:pt modelId="{E77C3B2E-7C71-4799-8262-D407E706C524}" type="pres">
      <dgm:prSet presAssocID="{145FEA27-99F2-4B8B-ACA9-47F70E613A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48C13D-ECBC-4F81-B890-60FFA4D5C345}" type="pres">
      <dgm:prSet presAssocID="{93532BEF-128D-4989-BEC7-FCF3A416CA7D}" presName="root" presStyleCnt="0"/>
      <dgm:spPr/>
    </dgm:pt>
    <dgm:pt modelId="{216C0DBB-044A-4C5A-8D16-C650C240FA76}" type="pres">
      <dgm:prSet presAssocID="{93532BEF-128D-4989-BEC7-FCF3A416CA7D}" presName="rootComposite" presStyleCnt="0"/>
      <dgm:spPr/>
    </dgm:pt>
    <dgm:pt modelId="{8FE962E1-A9C1-4551-84A9-3C879AE9AA58}" type="pres">
      <dgm:prSet presAssocID="{93532BEF-128D-4989-BEC7-FCF3A416CA7D}" presName="rootText" presStyleLbl="node1" presStyleIdx="0" presStyleCnt="4" custScaleX="244160" custScaleY="128100" custLinFactNeighborX="-43069" custLinFactNeighborY="19173"/>
      <dgm:spPr/>
      <dgm:t>
        <a:bodyPr/>
        <a:lstStyle/>
        <a:p>
          <a:endParaRPr lang="ru-RU"/>
        </a:p>
      </dgm:t>
    </dgm:pt>
    <dgm:pt modelId="{7C38E5E0-FE54-49D6-A453-106FB080F1A9}" type="pres">
      <dgm:prSet presAssocID="{93532BEF-128D-4989-BEC7-FCF3A416CA7D}" presName="rootConnector" presStyleLbl="node1" presStyleIdx="0" presStyleCnt="4"/>
      <dgm:spPr/>
      <dgm:t>
        <a:bodyPr/>
        <a:lstStyle/>
        <a:p>
          <a:endParaRPr lang="ru-RU"/>
        </a:p>
      </dgm:t>
    </dgm:pt>
    <dgm:pt modelId="{9F189443-5F53-46B1-8FC7-43F9FDFF6BF7}" type="pres">
      <dgm:prSet presAssocID="{93532BEF-128D-4989-BEC7-FCF3A416CA7D}" presName="childShape" presStyleCnt="0"/>
      <dgm:spPr/>
    </dgm:pt>
    <dgm:pt modelId="{BF6D653B-5C9C-40DF-9D06-2646D4A431F2}" type="pres">
      <dgm:prSet presAssocID="{C18C205F-DEC7-4613-806C-753001806997}" presName="Name13" presStyleLbl="parChTrans1D2" presStyleIdx="0" presStyleCnt="22"/>
      <dgm:spPr/>
      <dgm:t>
        <a:bodyPr/>
        <a:lstStyle/>
        <a:p>
          <a:endParaRPr lang="ru-RU"/>
        </a:p>
      </dgm:t>
    </dgm:pt>
    <dgm:pt modelId="{B9AF4136-27D5-4BFD-A06F-D2D76D27DB3D}" type="pres">
      <dgm:prSet presAssocID="{EBF4465C-3FF3-42B2-ACEC-35A4A62E7057}" presName="childText" presStyleLbl="bgAcc1" presStyleIdx="0" presStyleCnt="22" custScaleX="244160" custScaleY="156704" custLinFactNeighborX="-24624" custLinFactNeighborY="57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93C4C5-87C3-4FBA-BE32-B7C0A4052616}" type="pres">
      <dgm:prSet presAssocID="{51E309C8-7B4A-48DA-B449-A537A5A1B4EB}" presName="Name13" presStyleLbl="parChTrans1D2" presStyleIdx="1" presStyleCnt="22"/>
      <dgm:spPr/>
      <dgm:t>
        <a:bodyPr/>
        <a:lstStyle/>
        <a:p>
          <a:endParaRPr lang="ru-RU"/>
        </a:p>
      </dgm:t>
    </dgm:pt>
    <dgm:pt modelId="{091E1CF6-58C2-476A-A2FD-CAA5EFBC2E18}" type="pres">
      <dgm:prSet presAssocID="{E9B325A7-A279-474E-9B9C-09AE3F4062C8}" presName="childText" presStyleLbl="bgAcc1" presStyleIdx="1" presStyleCnt="22" custScaleX="244160" custScaleY="194197" custLinFactNeighborX="-24624" custLinFactNeighborY="57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012D8-8962-4E8C-ABB9-776CD226BC42}" type="pres">
      <dgm:prSet presAssocID="{675A88CD-0ACE-4147-B790-C0BE6D4B2F49}" presName="Name13" presStyleLbl="parChTrans1D2" presStyleIdx="2" presStyleCnt="22"/>
      <dgm:spPr/>
      <dgm:t>
        <a:bodyPr/>
        <a:lstStyle/>
        <a:p>
          <a:endParaRPr lang="ru-RU"/>
        </a:p>
      </dgm:t>
    </dgm:pt>
    <dgm:pt modelId="{66B011C6-55FB-40C5-A418-4CFDA1A45C75}" type="pres">
      <dgm:prSet presAssocID="{E762CDAC-A2CA-4948-A874-8CC8E51F987B}" presName="childText" presStyleLbl="bgAcc1" presStyleIdx="2" presStyleCnt="22" custScaleX="244160" custScaleY="330735" custLinFactNeighborX="-24624" custLinFactNeighborY="57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9880C-54F4-4323-B4D8-2AA8F79554FA}" type="pres">
      <dgm:prSet presAssocID="{608A8719-1091-4BFA-90C5-328DDD3BA156}" presName="Name13" presStyleLbl="parChTrans1D2" presStyleIdx="3" presStyleCnt="22"/>
      <dgm:spPr/>
      <dgm:t>
        <a:bodyPr/>
        <a:lstStyle/>
        <a:p>
          <a:endParaRPr lang="ru-RU"/>
        </a:p>
      </dgm:t>
    </dgm:pt>
    <dgm:pt modelId="{B817AE4C-45E1-4522-82FC-196F6453114A}" type="pres">
      <dgm:prSet presAssocID="{1E1877BF-43E3-4715-8504-C504D5636617}" presName="childText" presStyleLbl="bgAcc1" presStyleIdx="3" presStyleCnt="22" custScaleX="244160" custScaleY="288025" custLinFactNeighborX="-24624" custLinFactNeighborY="57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3AC13-A01B-4C07-ACDC-FE67428D8902}" type="pres">
      <dgm:prSet presAssocID="{B9AAB631-ECB2-4E7C-A726-14B7492ACE86}" presName="root" presStyleCnt="0"/>
      <dgm:spPr/>
    </dgm:pt>
    <dgm:pt modelId="{FAD20E63-F72C-4E88-A69C-774CE0BB0BF2}" type="pres">
      <dgm:prSet presAssocID="{B9AAB631-ECB2-4E7C-A726-14B7492ACE86}" presName="rootComposite" presStyleCnt="0"/>
      <dgm:spPr/>
    </dgm:pt>
    <dgm:pt modelId="{50A83962-05B6-457F-9E57-D32D66017EFB}" type="pres">
      <dgm:prSet presAssocID="{B9AAB631-ECB2-4E7C-A726-14B7492ACE86}" presName="rootText" presStyleLbl="node1" presStyleIdx="1" presStyleCnt="4" custScaleX="244160" custScaleY="131412" custLinFactNeighborX="-26719" custLinFactNeighborY="19055"/>
      <dgm:spPr/>
      <dgm:t>
        <a:bodyPr/>
        <a:lstStyle/>
        <a:p>
          <a:endParaRPr lang="ru-RU"/>
        </a:p>
      </dgm:t>
    </dgm:pt>
    <dgm:pt modelId="{4C9910EA-1D44-4E68-A8E8-126C38FF2EAE}" type="pres">
      <dgm:prSet presAssocID="{B9AAB631-ECB2-4E7C-A726-14B7492ACE86}" presName="rootConnector" presStyleLbl="node1" presStyleIdx="1" presStyleCnt="4"/>
      <dgm:spPr/>
      <dgm:t>
        <a:bodyPr/>
        <a:lstStyle/>
        <a:p>
          <a:endParaRPr lang="ru-RU"/>
        </a:p>
      </dgm:t>
    </dgm:pt>
    <dgm:pt modelId="{F0035358-FD10-4AEB-B40E-C04C48ED6D46}" type="pres">
      <dgm:prSet presAssocID="{B9AAB631-ECB2-4E7C-A726-14B7492ACE86}" presName="childShape" presStyleCnt="0"/>
      <dgm:spPr/>
    </dgm:pt>
    <dgm:pt modelId="{1DAD2EBD-5DDA-42FA-B6AC-44B212BCD348}" type="pres">
      <dgm:prSet presAssocID="{CF1CE9E1-33FB-47B2-A3A8-E3B4772229CC}" presName="Name13" presStyleLbl="parChTrans1D2" presStyleIdx="4" presStyleCnt="22"/>
      <dgm:spPr/>
      <dgm:t>
        <a:bodyPr/>
        <a:lstStyle/>
        <a:p>
          <a:endParaRPr lang="ru-RU"/>
        </a:p>
      </dgm:t>
    </dgm:pt>
    <dgm:pt modelId="{2E9C9896-6CC5-41C6-9F03-A54EDFB5BD52}" type="pres">
      <dgm:prSet presAssocID="{0186DE21-19D4-45B3-BEF5-F610D85782B0}" presName="childText" presStyleLbl="bgAcc1" presStyleIdx="4" presStyleCnt="22" custScaleX="244160" custScaleY="128952" custLinFactNeighborX="-33399" custLinFactNeighborY="4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752C3-12BC-41C6-B27C-2E846EBFDAE6}" type="pres">
      <dgm:prSet presAssocID="{061BB1A8-9784-4E0D-809F-F0EC9579531F}" presName="Name13" presStyleLbl="parChTrans1D2" presStyleIdx="5" presStyleCnt="22"/>
      <dgm:spPr/>
      <dgm:t>
        <a:bodyPr/>
        <a:lstStyle/>
        <a:p>
          <a:endParaRPr lang="ru-RU"/>
        </a:p>
      </dgm:t>
    </dgm:pt>
    <dgm:pt modelId="{BA4ADE2E-85F8-4C86-8CD5-330E04923F7A}" type="pres">
      <dgm:prSet presAssocID="{F9EC7A33-20F8-4AE1-B313-22E425AEA24E}" presName="childText" presStyleLbl="bgAcc1" presStyleIdx="5" presStyleCnt="22" custScaleX="244160" custScaleY="133749" custLinFactNeighborX="-33399" custLinFactNeighborY="4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C8A187-DA79-4317-933A-386C7BF48C70}" type="pres">
      <dgm:prSet presAssocID="{B2FAB8CC-474C-4EF5-9882-ED9F08A0E610}" presName="Name13" presStyleLbl="parChTrans1D2" presStyleIdx="6" presStyleCnt="22"/>
      <dgm:spPr/>
      <dgm:t>
        <a:bodyPr/>
        <a:lstStyle/>
        <a:p>
          <a:endParaRPr lang="ru-RU"/>
        </a:p>
      </dgm:t>
    </dgm:pt>
    <dgm:pt modelId="{808860EC-129C-4025-A00A-5E8B66511B05}" type="pres">
      <dgm:prSet presAssocID="{522D65E4-2290-4EE9-906B-10328856F8DF}" presName="childText" presStyleLbl="bgAcc1" presStyleIdx="6" presStyleCnt="22" custScaleX="244160" custScaleY="309275" custLinFactNeighborX="-33399" custLinFactNeighborY="4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787AE-F6B4-44DC-A41D-5BF4AC88DE71}" type="pres">
      <dgm:prSet presAssocID="{32149811-73A1-49C1-ACCE-1794964BA49A}" presName="Name13" presStyleLbl="parChTrans1D2" presStyleIdx="7" presStyleCnt="22"/>
      <dgm:spPr/>
      <dgm:t>
        <a:bodyPr/>
        <a:lstStyle/>
        <a:p>
          <a:endParaRPr lang="ru-RU"/>
        </a:p>
      </dgm:t>
    </dgm:pt>
    <dgm:pt modelId="{7586F2A4-061C-4673-BC3A-B5756A163F0F}" type="pres">
      <dgm:prSet presAssocID="{766C2CCD-1280-4B1A-9FE3-B42794828D8C}" presName="childText" presStyleLbl="bgAcc1" presStyleIdx="7" presStyleCnt="22" custScaleX="244160" custScaleY="270544" custLinFactNeighborX="-33399" custLinFactNeighborY="4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45620-247A-4781-B295-FD3A5F31730C}" type="pres">
      <dgm:prSet presAssocID="{8F9D18DF-67AD-4EA6-9E38-33A668367174}" presName="Name13" presStyleLbl="parChTrans1D2" presStyleIdx="8" presStyleCnt="22"/>
      <dgm:spPr/>
      <dgm:t>
        <a:bodyPr/>
        <a:lstStyle/>
        <a:p>
          <a:endParaRPr lang="ru-RU"/>
        </a:p>
      </dgm:t>
    </dgm:pt>
    <dgm:pt modelId="{B01829BD-3D3E-4F05-B498-4797BDAB1DBB}" type="pres">
      <dgm:prSet presAssocID="{73C18CEB-7FBE-4E69-B9BB-FB4058ED8ECD}" presName="childText" presStyleLbl="bgAcc1" presStyleIdx="8" presStyleCnt="22" custScaleX="244160" custScaleY="247898" custLinFactNeighborX="-33399" custLinFactNeighborY="4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CABB3-D5A1-4C6A-A26F-293DF4C339B5}" type="pres">
      <dgm:prSet presAssocID="{CB343CBD-3E2B-490E-8C31-37E1976EB8C9}" presName="Name13" presStyleLbl="parChTrans1D2" presStyleIdx="9" presStyleCnt="22"/>
      <dgm:spPr/>
      <dgm:t>
        <a:bodyPr/>
        <a:lstStyle/>
        <a:p>
          <a:endParaRPr lang="ru-RU"/>
        </a:p>
      </dgm:t>
    </dgm:pt>
    <dgm:pt modelId="{7C51A0E6-6F65-42D2-A709-09FD2AA7AFDB}" type="pres">
      <dgm:prSet presAssocID="{79D3DF72-A5CD-4D76-91B1-40366B3C60A1}" presName="childText" presStyleLbl="bgAcc1" presStyleIdx="9" presStyleCnt="22" custScaleX="244160" custScaleY="116281" custLinFactNeighborX="-33399" custLinFactNeighborY="37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DED36-1237-4F93-AECD-9ED554F4CC1C}" type="pres">
      <dgm:prSet presAssocID="{159E93E7-650D-4233-8008-C5708D10E3F9}" presName="root" presStyleCnt="0"/>
      <dgm:spPr/>
    </dgm:pt>
    <dgm:pt modelId="{BC1EBCD2-77DA-46F0-A8DA-E7E03C045312}" type="pres">
      <dgm:prSet presAssocID="{159E93E7-650D-4233-8008-C5708D10E3F9}" presName="rootComposite" presStyleCnt="0"/>
      <dgm:spPr/>
    </dgm:pt>
    <dgm:pt modelId="{D0DF0E54-7546-4A7A-B550-C473C9374AAA}" type="pres">
      <dgm:prSet presAssocID="{159E93E7-650D-4233-8008-C5708D10E3F9}" presName="rootText" presStyleLbl="node1" presStyleIdx="2" presStyleCnt="4" custScaleX="306951" custScaleY="131274" custLinFactNeighborX="-10614" custLinFactNeighborY="19054"/>
      <dgm:spPr/>
      <dgm:t>
        <a:bodyPr/>
        <a:lstStyle/>
        <a:p>
          <a:endParaRPr lang="ru-RU"/>
        </a:p>
      </dgm:t>
    </dgm:pt>
    <dgm:pt modelId="{8271BFE0-AA17-4633-8500-F3F046738296}" type="pres">
      <dgm:prSet presAssocID="{159E93E7-650D-4233-8008-C5708D10E3F9}" presName="rootConnector" presStyleLbl="node1" presStyleIdx="2" presStyleCnt="4"/>
      <dgm:spPr/>
      <dgm:t>
        <a:bodyPr/>
        <a:lstStyle/>
        <a:p>
          <a:endParaRPr lang="ru-RU"/>
        </a:p>
      </dgm:t>
    </dgm:pt>
    <dgm:pt modelId="{0B589149-09AB-49A8-9F2F-FE1710FE6F78}" type="pres">
      <dgm:prSet presAssocID="{159E93E7-650D-4233-8008-C5708D10E3F9}" presName="childShape" presStyleCnt="0"/>
      <dgm:spPr/>
    </dgm:pt>
    <dgm:pt modelId="{D0BA133A-2A80-4E9C-812E-89743D5CCEC2}" type="pres">
      <dgm:prSet presAssocID="{CBECEFA9-D323-4FCF-8F28-51297E7D5C71}" presName="Name13" presStyleLbl="parChTrans1D2" presStyleIdx="10" presStyleCnt="22"/>
      <dgm:spPr/>
      <dgm:t>
        <a:bodyPr/>
        <a:lstStyle/>
        <a:p>
          <a:endParaRPr lang="ru-RU"/>
        </a:p>
      </dgm:t>
    </dgm:pt>
    <dgm:pt modelId="{E6791D44-456B-42E5-A8FE-871828ED07D9}" type="pres">
      <dgm:prSet presAssocID="{0CDFF1FC-38B1-47C6-93FC-7E5E61154ECE}" presName="childText" presStyleLbl="bgAcc1" presStyleIdx="10" presStyleCnt="22" custScaleX="306951" custScaleY="464069" custLinFactNeighborX="-12379" custLinFactNeighborY="56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962E7-14F2-4395-9608-E8B4A6F8A7AA}" type="pres">
      <dgm:prSet presAssocID="{485771F3-CFC6-48A0-AC55-FA3CB8688766}" presName="Name13" presStyleLbl="parChTrans1D2" presStyleIdx="11" presStyleCnt="22"/>
      <dgm:spPr/>
      <dgm:t>
        <a:bodyPr/>
        <a:lstStyle/>
        <a:p>
          <a:endParaRPr lang="ru-RU"/>
        </a:p>
      </dgm:t>
    </dgm:pt>
    <dgm:pt modelId="{6A6132DE-F3D0-4D2D-8F86-F46A1C44CCF3}" type="pres">
      <dgm:prSet presAssocID="{6B23108F-34FF-4481-9274-685A8161BBE5}" presName="childText" presStyleLbl="bgAcc1" presStyleIdx="11" presStyleCnt="22" custScaleX="306951" custScaleY="273130" custLinFactNeighborX="-12379" custLinFactNeighborY="56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E9608E-F737-4A91-9AC9-D5075644734E}" type="pres">
      <dgm:prSet presAssocID="{EEEBA62A-B80E-4E52-948A-E9049F32B090}" presName="Name13" presStyleLbl="parChTrans1D2" presStyleIdx="12" presStyleCnt="22"/>
      <dgm:spPr/>
      <dgm:t>
        <a:bodyPr/>
        <a:lstStyle/>
        <a:p>
          <a:endParaRPr lang="ru-RU"/>
        </a:p>
      </dgm:t>
    </dgm:pt>
    <dgm:pt modelId="{F25A4EBC-BCC9-4F1F-8E93-4906FFB4C822}" type="pres">
      <dgm:prSet presAssocID="{6DB356F3-0708-4337-A3D4-483DD7AB8091}" presName="childText" presStyleLbl="bgAcc1" presStyleIdx="12" presStyleCnt="22" custScaleX="306951" custScaleY="185117" custLinFactNeighborX="-12379" custLinFactNeighborY="56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683AE-E249-4969-BD1F-5D33A6B83F17}" type="pres">
      <dgm:prSet presAssocID="{E39D10BE-5998-4835-915D-8499844BC543}" presName="Name13" presStyleLbl="parChTrans1D2" presStyleIdx="13" presStyleCnt="22"/>
      <dgm:spPr/>
      <dgm:t>
        <a:bodyPr/>
        <a:lstStyle/>
        <a:p>
          <a:endParaRPr lang="ru-RU"/>
        </a:p>
      </dgm:t>
    </dgm:pt>
    <dgm:pt modelId="{403BE2F0-9AD7-4EF1-A506-4D5D5E0259E4}" type="pres">
      <dgm:prSet presAssocID="{578FB7B3-3836-4754-A92B-C6C076A8A705}" presName="childText" presStyleLbl="bgAcc1" presStyleIdx="13" presStyleCnt="22" custScaleX="306951" custScaleY="181361" custLinFactNeighborX="-12379" custLinFactNeighborY="56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BD82A1-C540-4134-9710-45E5DFE43BC5}" type="pres">
      <dgm:prSet presAssocID="{0A63EA39-58D7-45BC-B7D0-A1D347F83CF4}" presName="Name13" presStyleLbl="parChTrans1D2" presStyleIdx="14" presStyleCnt="22"/>
      <dgm:spPr/>
      <dgm:t>
        <a:bodyPr/>
        <a:lstStyle/>
        <a:p>
          <a:endParaRPr lang="ru-RU"/>
        </a:p>
      </dgm:t>
    </dgm:pt>
    <dgm:pt modelId="{054C3AF5-BD37-476D-B74B-09EA80F3C3E4}" type="pres">
      <dgm:prSet presAssocID="{67915813-6D99-4327-B9D6-14A45696D908}" presName="childText" presStyleLbl="bgAcc1" presStyleIdx="14" presStyleCnt="22" custScaleX="306951" custLinFactNeighborX="-12379" custLinFactNeighborY="37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850BF-65E4-472C-A570-8E7A1E022D61}" type="pres">
      <dgm:prSet presAssocID="{2F98BCEA-AFE3-464F-93CD-42C066020256}" presName="Name13" presStyleLbl="parChTrans1D2" presStyleIdx="15" presStyleCnt="22"/>
      <dgm:spPr/>
      <dgm:t>
        <a:bodyPr/>
        <a:lstStyle/>
        <a:p>
          <a:endParaRPr lang="ru-RU"/>
        </a:p>
      </dgm:t>
    </dgm:pt>
    <dgm:pt modelId="{0AF71863-D313-4B32-A4AA-9A887AC88E3D}" type="pres">
      <dgm:prSet presAssocID="{04359BA7-9067-4139-BE72-70F8D0D78C36}" presName="childText" presStyleLbl="bgAcc1" presStyleIdx="15" presStyleCnt="22" custScaleX="306951" custScaleY="146702" custLinFactNeighborX="-12379" custLinFactNeighborY="-19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E963F-3BC9-486F-896F-502AF987FA30}" type="pres">
      <dgm:prSet presAssocID="{C84CC1DD-F9B3-405A-9333-0CEA970C3E5B}" presName="root" presStyleCnt="0"/>
      <dgm:spPr/>
    </dgm:pt>
    <dgm:pt modelId="{4C93F71C-DA27-4498-B1C5-3FC88C3F612C}" type="pres">
      <dgm:prSet presAssocID="{C84CC1DD-F9B3-405A-9333-0CEA970C3E5B}" presName="rootComposite" presStyleCnt="0"/>
      <dgm:spPr/>
    </dgm:pt>
    <dgm:pt modelId="{A9F465A3-6E4A-4335-B062-34D4634B2894}" type="pres">
      <dgm:prSet presAssocID="{C84CC1DD-F9B3-405A-9333-0CEA970C3E5B}" presName="rootText" presStyleLbl="node1" presStyleIdx="3" presStyleCnt="4" custScaleX="244160" custScaleY="139347" custLinFactNeighborX="-8118" custLinFactNeighborY="19054"/>
      <dgm:spPr/>
      <dgm:t>
        <a:bodyPr/>
        <a:lstStyle/>
        <a:p>
          <a:endParaRPr lang="ru-RU"/>
        </a:p>
      </dgm:t>
    </dgm:pt>
    <dgm:pt modelId="{867C3D13-2ACD-4835-AB5C-61176D5AC79F}" type="pres">
      <dgm:prSet presAssocID="{C84CC1DD-F9B3-405A-9333-0CEA970C3E5B}" presName="rootConnector" presStyleLbl="node1" presStyleIdx="3" presStyleCnt="4"/>
      <dgm:spPr/>
      <dgm:t>
        <a:bodyPr/>
        <a:lstStyle/>
        <a:p>
          <a:endParaRPr lang="ru-RU"/>
        </a:p>
      </dgm:t>
    </dgm:pt>
    <dgm:pt modelId="{77DD35E3-07EA-485F-98EE-D3952D9D4042}" type="pres">
      <dgm:prSet presAssocID="{C84CC1DD-F9B3-405A-9333-0CEA970C3E5B}" presName="childShape" presStyleCnt="0"/>
      <dgm:spPr/>
    </dgm:pt>
    <dgm:pt modelId="{76F348E4-AE12-4926-A2A5-8DBAA7F850D5}" type="pres">
      <dgm:prSet presAssocID="{C0EA963A-3FDA-489D-A52E-59250D816776}" presName="Name13" presStyleLbl="parChTrans1D2" presStyleIdx="16" presStyleCnt="22"/>
      <dgm:spPr/>
      <dgm:t>
        <a:bodyPr/>
        <a:lstStyle/>
        <a:p>
          <a:endParaRPr lang="ru-RU"/>
        </a:p>
      </dgm:t>
    </dgm:pt>
    <dgm:pt modelId="{0A1A9DD6-904B-4A0B-B39D-A4A9A67D5E6C}" type="pres">
      <dgm:prSet presAssocID="{073F0BC2-2362-4A6D-9A01-4B8583B4F25F}" presName="childText" presStyleLbl="bgAcc1" presStyleIdx="16" presStyleCnt="22" custScaleX="244160" custScaleY="170757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30DB4-85A3-41A7-9879-5D74F8D0B41C}" type="pres">
      <dgm:prSet presAssocID="{1C440C5B-AEEB-47A5-A437-EC9D498A5518}" presName="Name13" presStyleLbl="parChTrans1D2" presStyleIdx="17" presStyleCnt="22"/>
      <dgm:spPr/>
      <dgm:t>
        <a:bodyPr/>
        <a:lstStyle/>
        <a:p>
          <a:endParaRPr lang="ru-RU"/>
        </a:p>
      </dgm:t>
    </dgm:pt>
    <dgm:pt modelId="{C607B345-B191-4EE6-A87F-A930547FF9F9}" type="pres">
      <dgm:prSet presAssocID="{87781BA3-191E-49FA-9D2F-4A40C2D94318}" presName="childText" presStyleLbl="bgAcc1" presStyleIdx="17" presStyleCnt="22" custScaleX="244160" custScaleY="163462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47C97-AD74-44F3-87CC-3C67B1E50EE1}" type="pres">
      <dgm:prSet presAssocID="{358591FD-9BE8-431E-9B45-57D1C032CEFE}" presName="Name13" presStyleLbl="parChTrans1D2" presStyleIdx="18" presStyleCnt="22"/>
      <dgm:spPr/>
      <dgm:t>
        <a:bodyPr/>
        <a:lstStyle/>
        <a:p>
          <a:endParaRPr lang="ru-RU"/>
        </a:p>
      </dgm:t>
    </dgm:pt>
    <dgm:pt modelId="{6AA3F2B5-2286-415D-A71C-F2D58C3105BA}" type="pres">
      <dgm:prSet presAssocID="{A6B3C4E0-AD90-475A-A011-846D46EED388}" presName="childText" presStyleLbl="bgAcc1" presStyleIdx="18" presStyleCnt="22" custScaleX="244160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B9E9C-B680-4BF7-9704-A14895267C99}" type="pres">
      <dgm:prSet presAssocID="{195D44EC-E017-4C89-92E4-3BFE4A917586}" presName="Name13" presStyleLbl="parChTrans1D2" presStyleIdx="19" presStyleCnt="22"/>
      <dgm:spPr/>
      <dgm:t>
        <a:bodyPr/>
        <a:lstStyle/>
        <a:p>
          <a:endParaRPr lang="ru-RU"/>
        </a:p>
      </dgm:t>
    </dgm:pt>
    <dgm:pt modelId="{86FA5036-F9BC-4709-8331-1CF135934EBD}" type="pres">
      <dgm:prSet presAssocID="{C252E281-4B43-403F-9755-19DD548241EA}" presName="childText" presStyleLbl="bgAcc1" presStyleIdx="19" presStyleCnt="22" custScaleX="244160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A6AF5-BA5E-4D3A-81E2-BFFFC3A255C3}" type="pres">
      <dgm:prSet presAssocID="{5516B06F-3B9F-4FFE-984A-A63F8153E0A2}" presName="Name13" presStyleLbl="parChTrans1D2" presStyleIdx="20" presStyleCnt="22"/>
      <dgm:spPr/>
      <dgm:t>
        <a:bodyPr/>
        <a:lstStyle/>
        <a:p>
          <a:endParaRPr lang="ru-RU"/>
        </a:p>
      </dgm:t>
    </dgm:pt>
    <dgm:pt modelId="{D0E9F362-1E73-4842-8351-A21C8B9063E5}" type="pres">
      <dgm:prSet presAssocID="{1FDF3C26-70BA-4454-A5F5-354E5A6EEFAD}" presName="childText" presStyleLbl="bgAcc1" presStyleIdx="20" presStyleCnt="22" custScaleX="244160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549BC-CA0A-41B9-A44C-2DB6DBDF8675}" type="pres">
      <dgm:prSet presAssocID="{E72D5E26-26FB-4E5A-9467-04DFE1EA13A3}" presName="Name13" presStyleLbl="parChTrans1D2" presStyleIdx="21" presStyleCnt="22"/>
      <dgm:spPr/>
      <dgm:t>
        <a:bodyPr/>
        <a:lstStyle/>
        <a:p>
          <a:endParaRPr lang="ru-RU"/>
        </a:p>
      </dgm:t>
    </dgm:pt>
    <dgm:pt modelId="{87D4F7C0-4E12-485C-A86F-F934C52C89F9}" type="pres">
      <dgm:prSet presAssocID="{28C0F125-741C-4771-A03D-8EB2192272ED}" presName="childText" presStyleLbl="bgAcc1" presStyleIdx="21" presStyleCnt="22" custScaleX="244160" custScaleY="247115" custLinFactNeighborX="2148" custLinFactNeighborY="38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9702DB-862B-41B4-BDB9-20CAFD9D32F5}" type="presOf" srcId="{E72D5E26-26FB-4E5A-9467-04DFE1EA13A3}" destId="{F3C549BC-CA0A-41B9-A44C-2DB6DBDF8675}" srcOrd="0" destOrd="0" presId="urn:microsoft.com/office/officeart/2005/8/layout/hierarchy3"/>
    <dgm:cxn modelId="{C6B71C72-B3D5-4BB2-BAAF-F313DF2A963E}" srcId="{145FEA27-99F2-4B8B-ACA9-47F70E613A3D}" destId="{C84CC1DD-F9B3-405A-9333-0CEA970C3E5B}" srcOrd="3" destOrd="0" parTransId="{E52AAEAF-7365-4948-B925-CC02F27E8DC6}" sibTransId="{E0D8EC61-589D-42C1-9763-4E1657946904}"/>
    <dgm:cxn modelId="{861FF4F1-ACF5-4C20-874E-3C845D45D1AB}" type="presOf" srcId="{608A8719-1091-4BFA-90C5-328DDD3BA156}" destId="{8239880C-54F4-4323-B4D8-2AA8F79554FA}" srcOrd="0" destOrd="0" presId="urn:microsoft.com/office/officeart/2005/8/layout/hierarchy3"/>
    <dgm:cxn modelId="{9197E80B-CA6D-446A-BD59-C1601C9D9155}" type="presOf" srcId="{8F9D18DF-67AD-4EA6-9E38-33A668367174}" destId="{BF545620-247A-4781-B295-FD3A5F31730C}" srcOrd="0" destOrd="0" presId="urn:microsoft.com/office/officeart/2005/8/layout/hierarchy3"/>
    <dgm:cxn modelId="{798E4C09-1738-4118-A26A-FBC24E19BD7C}" type="presOf" srcId="{73C18CEB-7FBE-4E69-B9BB-FB4058ED8ECD}" destId="{B01829BD-3D3E-4F05-B498-4797BDAB1DBB}" srcOrd="0" destOrd="0" presId="urn:microsoft.com/office/officeart/2005/8/layout/hierarchy3"/>
    <dgm:cxn modelId="{B1864061-2076-4D81-A509-C1E314CAB73B}" type="presOf" srcId="{EEEBA62A-B80E-4E52-948A-E9049F32B090}" destId="{C2E9608E-F737-4A91-9AC9-D5075644734E}" srcOrd="0" destOrd="0" presId="urn:microsoft.com/office/officeart/2005/8/layout/hierarchy3"/>
    <dgm:cxn modelId="{364152AC-0664-4DCC-9B26-2810BCEFF190}" type="presOf" srcId="{0186DE21-19D4-45B3-BEF5-F610D85782B0}" destId="{2E9C9896-6CC5-41C6-9F03-A54EDFB5BD52}" srcOrd="0" destOrd="0" presId="urn:microsoft.com/office/officeart/2005/8/layout/hierarchy3"/>
    <dgm:cxn modelId="{B9918FDF-429A-4D93-A9A0-0EB63C997678}" type="presOf" srcId="{B2FAB8CC-474C-4EF5-9882-ED9F08A0E610}" destId="{2CC8A187-DA79-4317-933A-386C7BF48C70}" srcOrd="0" destOrd="0" presId="urn:microsoft.com/office/officeart/2005/8/layout/hierarchy3"/>
    <dgm:cxn modelId="{C6A10351-E7BB-4D7D-9BBD-B87D138743A8}" type="presOf" srcId="{B9AAB631-ECB2-4E7C-A726-14B7492ACE86}" destId="{50A83962-05B6-457F-9E57-D32D66017EFB}" srcOrd="0" destOrd="0" presId="urn:microsoft.com/office/officeart/2005/8/layout/hierarchy3"/>
    <dgm:cxn modelId="{40FA8824-1E9A-466E-8524-3D22B7977D96}" type="presOf" srcId="{6B23108F-34FF-4481-9274-685A8161BBE5}" destId="{6A6132DE-F3D0-4D2D-8F86-F46A1C44CCF3}" srcOrd="0" destOrd="0" presId="urn:microsoft.com/office/officeart/2005/8/layout/hierarchy3"/>
    <dgm:cxn modelId="{D465698E-C542-41E0-913F-6718432A555A}" type="presOf" srcId="{1FDF3C26-70BA-4454-A5F5-354E5A6EEFAD}" destId="{D0E9F362-1E73-4842-8351-A21C8B9063E5}" srcOrd="0" destOrd="0" presId="urn:microsoft.com/office/officeart/2005/8/layout/hierarchy3"/>
    <dgm:cxn modelId="{9EF1A418-1881-447B-B111-B64831CA65FE}" type="presOf" srcId="{358591FD-9BE8-431E-9B45-57D1C032CEFE}" destId="{CCD47C97-AD74-44F3-87CC-3C67B1E50EE1}" srcOrd="0" destOrd="0" presId="urn:microsoft.com/office/officeart/2005/8/layout/hierarchy3"/>
    <dgm:cxn modelId="{17ED14A6-CF65-4CAD-B21B-72B70802B0F8}" srcId="{159E93E7-650D-4233-8008-C5708D10E3F9}" destId="{04359BA7-9067-4139-BE72-70F8D0D78C36}" srcOrd="5" destOrd="0" parTransId="{2F98BCEA-AFE3-464F-93CD-42C066020256}" sibTransId="{AF6A7878-8F34-4550-A989-4B941CE80A7C}"/>
    <dgm:cxn modelId="{B9AE9EFF-47B8-4A22-A104-A607290FE28E}" type="presOf" srcId="{E39D10BE-5998-4835-915D-8499844BC543}" destId="{F87683AE-E249-4969-BD1F-5D33A6B83F17}" srcOrd="0" destOrd="0" presId="urn:microsoft.com/office/officeart/2005/8/layout/hierarchy3"/>
    <dgm:cxn modelId="{568D1AF1-E41F-4748-84B5-4A1115DD7091}" srcId="{93532BEF-128D-4989-BEC7-FCF3A416CA7D}" destId="{E762CDAC-A2CA-4948-A874-8CC8E51F987B}" srcOrd="2" destOrd="0" parTransId="{675A88CD-0ACE-4147-B790-C0BE6D4B2F49}" sibTransId="{40545705-29E1-42FF-808B-A0571A0544A6}"/>
    <dgm:cxn modelId="{49DF4A22-08C4-4536-AA08-0942721AD00C}" type="presOf" srcId="{E762CDAC-A2CA-4948-A874-8CC8E51F987B}" destId="{66B011C6-55FB-40C5-A418-4CFDA1A45C75}" srcOrd="0" destOrd="0" presId="urn:microsoft.com/office/officeart/2005/8/layout/hierarchy3"/>
    <dgm:cxn modelId="{0D98FDAD-9B70-4E5F-B566-5676EB137F58}" type="presOf" srcId="{159E93E7-650D-4233-8008-C5708D10E3F9}" destId="{D0DF0E54-7546-4A7A-B550-C473C9374AAA}" srcOrd="0" destOrd="0" presId="urn:microsoft.com/office/officeart/2005/8/layout/hierarchy3"/>
    <dgm:cxn modelId="{B3D8733D-834C-494F-B7F0-E086B093EAA5}" type="presOf" srcId="{1E1877BF-43E3-4715-8504-C504D5636617}" destId="{B817AE4C-45E1-4522-82FC-196F6453114A}" srcOrd="0" destOrd="0" presId="urn:microsoft.com/office/officeart/2005/8/layout/hierarchy3"/>
    <dgm:cxn modelId="{EC4A182D-16B7-43D7-AA9F-031ECFAB05F6}" srcId="{C84CC1DD-F9B3-405A-9333-0CEA970C3E5B}" destId="{073F0BC2-2362-4A6D-9A01-4B8583B4F25F}" srcOrd="0" destOrd="0" parTransId="{C0EA963A-3FDA-489D-A52E-59250D816776}" sibTransId="{5AB77A87-CC60-4933-BDBF-1059067384E8}"/>
    <dgm:cxn modelId="{096DEB7E-6781-443C-9540-B117FFA3A779}" type="presOf" srcId="{0A63EA39-58D7-45BC-B7D0-A1D347F83CF4}" destId="{9ABD82A1-C540-4134-9710-45E5DFE43BC5}" srcOrd="0" destOrd="0" presId="urn:microsoft.com/office/officeart/2005/8/layout/hierarchy3"/>
    <dgm:cxn modelId="{FB4B9D94-03FA-426B-85BF-3259D48FA9E1}" srcId="{93532BEF-128D-4989-BEC7-FCF3A416CA7D}" destId="{E9B325A7-A279-474E-9B9C-09AE3F4062C8}" srcOrd="1" destOrd="0" parTransId="{51E309C8-7B4A-48DA-B449-A537A5A1B4EB}" sibTransId="{DC2683AF-061A-4844-9FBE-C65757C89AD8}"/>
    <dgm:cxn modelId="{3E7A0D34-24A6-488D-ACFD-7FA58CC286F3}" srcId="{93532BEF-128D-4989-BEC7-FCF3A416CA7D}" destId="{1E1877BF-43E3-4715-8504-C504D5636617}" srcOrd="3" destOrd="0" parTransId="{608A8719-1091-4BFA-90C5-328DDD3BA156}" sibTransId="{AF798A43-9468-4B50-B8BD-604BA79AEE3F}"/>
    <dgm:cxn modelId="{ECD3DB8E-8147-4526-BCF4-585903EFFB69}" type="presOf" srcId="{766C2CCD-1280-4B1A-9FE3-B42794828D8C}" destId="{7586F2A4-061C-4673-BC3A-B5756A163F0F}" srcOrd="0" destOrd="0" presId="urn:microsoft.com/office/officeart/2005/8/layout/hierarchy3"/>
    <dgm:cxn modelId="{8F216F74-7D65-42B1-A647-33CDF869700A}" type="presOf" srcId="{5516B06F-3B9F-4FFE-984A-A63F8153E0A2}" destId="{DBAA6AF5-BA5E-4D3A-81E2-BFFFC3A255C3}" srcOrd="0" destOrd="0" presId="urn:microsoft.com/office/officeart/2005/8/layout/hierarchy3"/>
    <dgm:cxn modelId="{DC2682D4-5758-4AA8-BEA5-8D8FA518BDEF}" type="presOf" srcId="{B9AAB631-ECB2-4E7C-A726-14B7492ACE86}" destId="{4C9910EA-1D44-4E68-A8E8-126C38FF2EAE}" srcOrd="1" destOrd="0" presId="urn:microsoft.com/office/officeart/2005/8/layout/hierarchy3"/>
    <dgm:cxn modelId="{D1EAB565-59B7-4A4E-ABF6-3B5F8551831E}" srcId="{159E93E7-650D-4233-8008-C5708D10E3F9}" destId="{67915813-6D99-4327-B9D6-14A45696D908}" srcOrd="4" destOrd="0" parTransId="{0A63EA39-58D7-45BC-B7D0-A1D347F83CF4}" sibTransId="{3D9E3C57-8F18-4F9C-B13B-7425FE685129}"/>
    <dgm:cxn modelId="{0E4730E4-379C-44D9-9791-329380472041}" type="presOf" srcId="{CB343CBD-3E2B-490E-8C31-37E1976EB8C9}" destId="{087CABB3-D5A1-4C6A-A26F-293DF4C339B5}" srcOrd="0" destOrd="0" presId="urn:microsoft.com/office/officeart/2005/8/layout/hierarchy3"/>
    <dgm:cxn modelId="{6DEF6824-2ED8-4ED1-A131-E879761AB154}" srcId="{145FEA27-99F2-4B8B-ACA9-47F70E613A3D}" destId="{B9AAB631-ECB2-4E7C-A726-14B7492ACE86}" srcOrd="1" destOrd="0" parTransId="{A3A0640A-DC30-45BF-866B-9968A8AC264C}" sibTransId="{916FA6DD-33C7-41F5-91F2-94CAA0DF74AF}"/>
    <dgm:cxn modelId="{744E6ABC-5BB8-4517-ACD0-B84725CEF54B}" srcId="{C84CC1DD-F9B3-405A-9333-0CEA970C3E5B}" destId="{1FDF3C26-70BA-4454-A5F5-354E5A6EEFAD}" srcOrd="4" destOrd="0" parTransId="{5516B06F-3B9F-4FFE-984A-A63F8153E0A2}" sibTransId="{6F9732BD-33D2-44FA-B12C-C7A6406C2E1E}"/>
    <dgm:cxn modelId="{10662CAA-3B15-40F7-A1CA-D608FA4455EE}" srcId="{159E93E7-650D-4233-8008-C5708D10E3F9}" destId="{6DB356F3-0708-4337-A3D4-483DD7AB8091}" srcOrd="2" destOrd="0" parTransId="{EEEBA62A-B80E-4E52-948A-E9049F32B090}" sibTransId="{3281CF2F-973B-4635-B00F-4B03B29722B3}"/>
    <dgm:cxn modelId="{E7652F09-A0C0-479B-8DA9-7A0A74F24FD1}" type="presOf" srcId="{CF1CE9E1-33FB-47B2-A3A8-E3B4772229CC}" destId="{1DAD2EBD-5DDA-42FA-B6AC-44B212BCD348}" srcOrd="0" destOrd="0" presId="urn:microsoft.com/office/officeart/2005/8/layout/hierarchy3"/>
    <dgm:cxn modelId="{731A6870-F451-4DB1-ADA2-9F470C146998}" srcId="{159E93E7-650D-4233-8008-C5708D10E3F9}" destId="{6B23108F-34FF-4481-9274-685A8161BBE5}" srcOrd="1" destOrd="0" parTransId="{485771F3-CFC6-48A0-AC55-FA3CB8688766}" sibTransId="{3BFAE16C-806C-4645-9F4D-383AF427C81C}"/>
    <dgm:cxn modelId="{EB0EF3CF-CD4B-4EAE-900D-C7DF546A56C8}" type="presOf" srcId="{32149811-73A1-49C1-ACCE-1794964BA49A}" destId="{A92787AE-F6B4-44DC-A41D-5BF4AC88DE71}" srcOrd="0" destOrd="0" presId="urn:microsoft.com/office/officeart/2005/8/layout/hierarchy3"/>
    <dgm:cxn modelId="{4A733183-D771-4803-9A63-CC783F7659DF}" srcId="{145FEA27-99F2-4B8B-ACA9-47F70E613A3D}" destId="{159E93E7-650D-4233-8008-C5708D10E3F9}" srcOrd="2" destOrd="0" parTransId="{FBE064C1-876D-433A-B288-F47CA715D96F}" sibTransId="{4AA2A17C-A938-4933-85BB-C306B0241F0F}"/>
    <dgm:cxn modelId="{1D0E32A8-25EC-41C8-918C-7BF91A6D7A63}" srcId="{B9AAB631-ECB2-4E7C-A726-14B7492ACE86}" destId="{766C2CCD-1280-4B1A-9FE3-B42794828D8C}" srcOrd="3" destOrd="0" parTransId="{32149811-73A1-49C1-ACCE-1794964BA49A}" sibTransId="{0F56D9E8-D092-40DF-9AF3-F571BC985B44}"/>
    <dgm:cxn modelId="{CDF3E4EB-AA7E-48C5-98C2-8B0A3F9D2D44}" type="presOf" srcId="{F9EC7A33-20F8-4AE1-B313-22E425AEA24E}" destId="{BA4ADE2E-85F8-4C86-8CD5-330E04923F7A}" srcOrd="0" destOrd="0" presId="urn:microsoft.com/office/officeart/2005/8/layout/hierarchy3"/>
    <dgm:cxn modelId="{90427622-B48B-48BE-9D48-0588471BE18D}" type="presOf" srcId="{C84CC1DD-F9B3-405A-9333-0CEA970C3E5B}" destId="{A9F465A3-6E4A-4335-B062-34D4634B2894}" srcOrd="0" destOrd="0" presId="urn:microsoft.com/office/officeart/2005/8/layout/hierarchy3"/>
    <dgm:cxn modelId="{F0CF61DC-A567-44AA-93A0-934678AB46BD}" srcId="{B9AAB631-ECB2-4E7C-A726-14B7492ACE86}" destId="{522D65E4-2290-4EE9-906B-10328856F8DF}" srcOrd="2" destOrd="0" parTransId="{B2FAB8CC-474C-4EF5-9882-ED9F08A0E610}" sibTransId="{44CDCDFD-FC19-4FD5-9696-9C7E5E32DD36}"/>
    <dgm:cxn modelId="{295B92FE-5D3E-44B5-B3B3-DA98D7491935}" type="presOf" srcId="{C84CC1DD-F9B3-405A-9333-0CEA970C3E5B}" destId="{867C3D13-2ACD-4835-AB5C-61176D5AC79F}" srcOrd="1" destOrd="0" presId="urn:microsoft.com/office/officeart/2005/8/layout/hierarchy3"/>
    <dgm:cxn modelId="{7A87BAFA-287F-4A00-877A-38BAF0AF3C71}" type="presOf" srcId="{145FEA27-99F2-4B8B-ACA9-47F70E613A3D}" destId="{E77C3B2E-7C71-4799-8262-D407E706C524}" srcOrd="0" destOrd="0" presId="urn:microsoft.com/office/officeart/2005/8/layout/hierarchy3"/>
    <dgm:cxn modelId="{CE669A55-A584-4A9A-B014-7B4938B63F26}" type="presOf" srcId="{073F0BC2-2362-4A6D-9A01-4B8583B4F25F}" destId="{0A1A9DD6-904B-4A0B-B39D-A4A9A67D5E6C}" srcOrd="0" destOrd="0" presId="urn:microsoft.com/office/officeart/2005/8/layout/hierarchy3"/>
    <dgm:cxn modelId="{BF62F196-AB4F-4854-B81B-A4F9F3CBD659}" srcId="{C84CC1DD-F9B3-405A-9333-0CEA970C3E5B}" destId="{87781BA3-191E-49FA-9D2F-4A40C2D94318}" srcOrd="1" destOrd="0" parTransId="{1C440C5B-AEEB-47A5-A437-EC9D498A5518}" sibTransId="{25D00AE1-586B-461F-AEA7-3B9A82C8E13F}"/>
    <dgm:cxn modelId="{20F34C8E-957D-4B3F-8D14-3A6E4930BA1E}" type="presOf" srcId="{195D44EC-E017-4C89-92E4-3BFE4A917586}" destId="{A37B9E9C-B680-4BF7-9704-A14895267C99}" srcOrd="0" destOrd="0" presId="urn:microsoft.com/office/officeart/2005/8/layout/hierarchy3"/>
    <dgm:cxn modelId="{E01909D4-A406-48C8-AE98-F8FF94347084}" srcId="{159E93E7-650D-4233-8008-C5708D10E3F9}" destId="{0CDFF1FC-38B1-47C6-93FC-7E5E61154ECE}" srcOrd="0" destOrd="0" parTransId="{CBECEFA9-D323-4FCF-8F28-51297E7D5C71}" sibTransId="{B8DE5433-262B-46DB-9E9D-663F4D1695E5}"/>
    <dgm:cxn modelId="{135A9D71-6834-4A9B-B32D-E72481165281}" type="presOf" srcId="{67915813-6D99-4327-B9D6-14A45696D908}" destId="{054C3AF5-BD37-476D-B74B-09EA80F3C3E4}" srcOrd="0" destOrd="0" presId="urn:microsoft.com/office/officeart/2005/8/layout/hierarchy3"/>
    <dgm:cxn modelId="{7CA87A04-7FF5-43AF-88FA-A910CD166FE6}" type="presOf" srcId="{C18C205F-DEC7-4613-806C-753001806997}" destId="{BF6D653B-5C9C-40DF-9D06-2646D4A431F2}" srcOrd="0" destOrd="0" presId="urn:microsoft.com/office/officeart/2005/8/layout/hierarchy3"/>
    <dgm:cxn modelId="{665C2EE0-127F-4DDE-A688-19BD37874121}" type="presOf" srcId="{675A88CD-0ACE-4147-B790-C0BE6D4B2F49}" destId="{90B012D8-8962-4E8C-ABB9-776CD226BC42}" srcOrd="0" destOrd="0" presId="urn:microsoft.com/office/officeart/2005/8/layout/hierarchy3"/>
    <dgm:cxn modelId="{13E3381B-AD8C-4903-B77B-29FF307E54BC}" srcId="{B9AAB631-ECB2-4E7C-A726-14B7492ACE86}" destId="{F9EC7A33-20F8-4AE1-B313-22E425AEA24E}" srcOrd="1" destOrd="0" parTransId="{061BB1A8-9784-4E0D-809F-F0EC9579531F}" sibTransId="{DDEC40EF-EFA7-47A8-A9E3-817E2E65860C}"/>
    <dgm:cxn modelId="{37939E25-6A71-4032-A001-D8041B70AA8B}" srcId="{159E93E7-650D-4233-8008-C5708D10E3F9}" destId="{578FB7B3-3836-4754-A92B-C6C076A8A705}" srcOrd="3" destOrd="0" parTransId="{E39D10BE-5998-4835-915D-8499844BC543}" sibTransId="{ACB8F959-9C63-4BCC-9760-4A9BAEB27A49}"/>
    <dgm:cxn modelId="{5DD07479-36BE-45F7-A2B5-CF5795184C1D}" type="presOf" srcId="{CBECEFA9-D323-4FCF-8F28-51297E7D5C71}" destId="{D0BA133A-2A80-4E9C-812E-89743D5CCEC2}" srcOrd="0" destOrd="0" presId="urn:microsoft.com/office/officeart/2005/8/layout/hierarchy3"/>
    <dgm:cxn modelId="{CE61600A-53DF-41C5-8B31-FCD3487CE254}" type="presOf" srcId="{04359BA7-9067-4139-BE72-70F8D0D78C36}" destId="{0AF71863-D313-4B32-A4AA-9A887AC88E3D}" srcOrd="0" destOrd="0" presId="urn:microsoft.com/office/officeart/2005/8/layout/hierarchy3"/>
    <dgm:cxn modelId="{B42375DC-7226-4E9C-8479-DA8F6B57FEC3}" srcId="{B9AAB631-ECB2-4E7C-A726-14B7492ACE86}" destId="{0186DE21-19D4-45B3-BEF5-F610D85782B0}" srcOrd="0" destOrd="0" parTransId="{CF1CE9E1-33FB-47B2-A3A8-E3B4772229CC}" sibTransId="{FE7237C8-1F67-4675-8C7D-D4933699121F}"/>
    <dgm:cxn modelId="{85540DE1-ED55-41E0-82BC-D45F1675AB33}" type="presOf" srcId="{6DB356F3-0708-4337-A3D4-483DD7AB8091}" destId="{F25A4EBC-BCC9-4F1F-8E93-4906FFB4C822}" srcOrd="0" destOrd="0" presId="urn:microsoft.com/office/officeart/2005/8/layout/hierarchy3"/>
    <dgm:cxn modelId="{B31A2688-5305-4744-8B5A-A12FE6CD2F45}" type="presOf" srcId="{578FB7B3-3836-4754-A92B-C6C076A8A705}" destId="{403BE2F0-9AD7-4EF1-A506-4D5D5E0259E4}" srcOrd="0" destOrd="0" presId="urn:microsoft.com/office/officeart/2005/8/layout/hierarchy3"/>
    <dgm:cxn modelId="{09FA8FCE-F7E6-465C-A79A-C17CEA3A316A}" type="presOf" srcId="{93532BEF-128D-4989-BEC7-FCF3A416CA7D}" destId="{7C38E5E0-FE54-49D6-A453-106FB080F1A9}" srcOrd="1" destOrd="0" presId="urn:microsoft.com/office/officeart/2005/8/layout/hierarchy3"/>
    <dgm:cxn modelId="{8B0CD217-1653-4AE9-A4C4-E2BC34AB5570}" type="presOf" srcId="{EBF4465C-3FF3-42B2-ACEC-35A4A62E7057}" destId="{B9AF4136-27D5-4BFD-A06F-D2D76D27DB3D}" srcOrd="0" destOrd="0" presId="urn:microsoft.com/office/officeart/2005/8/layout/hierarchy3"/>
    <dgm:cxn modelId="{C82A4597-84F3-44AD-8BA7-29E0DDC7C1E6}" srcId="{C84CC1DD-F9B3-405A-9333-0CEA970C3E5B}" destId="{A6B3C4E0-AD90-475A-A011-846D46EED388}" srcOrd="2" destOrd="0" parTransId="{358591FD-9BE8-431E-9B45-57D1C032CEFE}" sibTransId="{0339ABC3-8733-4F89-91F6-73196703B83D}"/>
    <dgm:cxn modelId="{DC74691C-8436-45C1-9FBF-3E34E2956D43}" type="presOf" srcId="{1C440C5B-AEEB-47A5-A437-EC9D498A5518}" destId="{F5530DB4-85A3-41A7-9879-5D74F8D0B41C}" srcOrd="0" destOrd="0" presId="urn:microsoft.com/office/officeart/2005/8/layout/hierarchy3"/>
    <dgm:cxn modelId="{0EBEDD09-9277-4C66-9063-113CCA061A80}" type="presOf" srcId="{E9B325A7-A279-474E-9B9C-09AE3F4062C8}" destId="{091E1CF6-58C2-476A-A2FD-CAA5EFBC2E18}" srcOrd="0" destOrd="0" presId="urn:microsoft.com/office/officeart/2005/8/layout/hierarchy3"/>
    <dgm:cxn modelId="{CDE0A16C-C9DF-4445-97BE-068D4D15873F}" type="presOf" srcId="{C0EA963A-3FDA-489D-A52E-59250D816776}" destId="{76F348E4-AE12-4926-A2A5-8DBAA7F850D5}" srcOrd="0" destOrd="0" presId="urn:microsoft.com/office/officeart/2005/8/layout/hierarchy3"/>
    <dgm:cxn modelId="{5069C9C7-58C2-4D1B-8F86-FC08735382DB}" srcId="{145FEA27-99F2-4B8B-ACA9-47F70E613A3D}" destId="{93532BEF-128D-4989-BEC7-FCF3A416CA7D}" srcOrd="0" destOrd="0" parTransId="{EDE759E0-B7D2-4E8A-8FEF-41FFE049E937}" sibTransId="{6B5C7502-CD54-4A6E-AB2D-26D5F387DD55}"/>
    <dgm:cxn modelId="{BAA1FAA6-A793-491F-84DC-359F096F294E}" type="presOf" srcId="{159E93E7-650D-4233-8008-C5708D10E3F9}" destId="{8271BFE0-AA17-4633-8500-F3F046738296}" srcOrd="1" destOrd="0" presId="urn:microsoft.com/office/officeart/2005/8/layout/hierarchy3"/>
    <dgm:cxn modelId="{4E71572B-18BE-44AA-BBBE-76D9F3559346}" srcId="{C84CC1DD-F9B3-405A-9333-0CEA970C3E5B}" destId="{C252E281-4B43-403F-9755-19DD548241EA}" srcOrd="3" destOrd="0" parTransId="{195D44EC-E017-4C89-92E4-3BFE4A917586}" sibTransId="{60A1CB64-09FD-47B1-B3E4-FD40EBBA6403}"/>
    <dgm:cxn modelId="{4ED44B33-00CE-4478-B4DD-12484E0AC431}" type="presOf" srcId="{51E309C8-7B4A-48DA-B449-A537A5A1B4EB}" destId="{2293C4C5-87C3-4FBA-BE32-B7C0A4052616}" srcOrd="0" destOrd="0" presId="urn:microsoft.com/office/officeart/2005/8/layout/hierarchy3"/>
    <dgm:cxn modelId="{0B71E8FF-F184-4554-90FA-F0C843F79E52}" srcId="{B9AAB631-ECB2-4E7C-A726-14B7492ACE86}" destId="{73C18CEB-7FBE-4E69-B9BB-FB4058ED8ECD}" srcOrd="4" destOrd="0" parTransId="{8F9D18DF-67AD-4EA6-9E38-33A668367174}" sibTransId="{52B7A92F-27A9-4BC2-AC9D-DD80F168268F}"/>
    <dgm:cxn modelId="{93932DAD-8860-4413-A152-7D2981BC62B0}" type="presOf" srcId="{522D65E4-2290-4EE9-906B-10328856F8DF}" destId="{808860EC-129C-4025-A00A-5E8B66511B05}" srcOrd="0" destOrd="0" presId="urn:microsoft.com/office/officeart/2005/8/layout/hierarchy3"/>
    <dgm:cxn modelId="{84E590A3-D4FB-46FD-B324-73AD0363C1EC}" srcId="{C84CC1DD-F9B3-405A-9333-0CEA970C3E5B}" destId="{28C0F125-741C-4771-A03D-8EB2192272ED}" srcOrd="5" destOrd="0" parTransId="{E72D5E26-26FB-4E5A-9467-04DFE1EA13A3}" sibTransId="{8F8D63C1-AC30-4CF1-BF68-8A1DA07C4630}"/>
    <dgm:cxn modelId="{396EB06D-15E5-4277-8DB7-8235F744318D}" type="presOf" srcId="{485771F3-CFC6-48A0-AC55-FA3CB8688766}" destId="{AEF962E7-14F2-4395-9608-E8B4A6F8A7AA}" srcOrd="0" destOrd="0" presId="urn:microsoft.com/office/officeart/2005/8/layout/hierarchy3"/>
    <dgm:cxn modelId="{51E7FAC4-A3B2-4F5D-BF81-269F21153B34}" type="presOf" srcId="{2F98BCEA-AFE3-464F-93CD-42C066020256}" destId="{AE3850BF-65E4-472C-A570-8E7A1E022D61}" srcOrd="0" destOrd="0" presId="urn:microsoft.com/office/officeart/2005/8/layout/hierarchy3"/>
    <dgm:cxn modelId="{15D3BAE6-72D7-4811-9751-19A3E2469C3E}" type="presOf" srcId="{93532BEF-128D-4989-BEC7-FCF3A416CA7D}" destId="{8FE962E1-A9C1-4551-84A9-3C879AE9AA58}" srcOrd="0" destOrd="0" presId="urn:microsoft.com/office/officeart/2005/8/layout/hierarchy3"/>
    <dgm:cxn modelId="{1BF7A10D-1452-4770-8FA3-700A56BE6641}" srcId="{B9AAB631-ECB2-4E7C-A726-14B7492ACE86}" destId="{79D3DF72-A5CD-4D76-91B1-40366B3C60A1}" srcOrd="5" destOrd="0" parTransId="{CB343CBD-3E2B-490E-8C31-37E1976EB8C9}" sibTransId="{FF9353F3-F304-4186-949F-3F9B8E7086D1}"/>
    <dgm:cxn modelId="{986A5209-67E4-41DA-90E2-BEFB92653865}" type="presOf" srcId="{28C0F125-741C-4771-A03D-8EB2192272ED}" destId="{87D4F7C0-4E12-485C-A86F-F934C52C89F9}" srcOrd="0" destOrd="0" presId="urn:microsoft.com/office/officeart/2005/8/layout/hierarchy3"/>
    <dgm:cxn modelId="{D7AEB1E0-C582-4162-B4B1-8B1AA413C1CC}" type="presOf" srcId="{0CDFF1FC-38B1-47C6-93FC-7E5E61154ECE}" destId="{E6791D44-456B-42E5-A8FE-871828ED07D9}" srcOrd="0" destOrd="0" presId="urn:microsoft.com/office/officeart/2005/8/layout/hierarchy3"/>
    <dgm:cxn modelId="{352E73F0-A3D4-44B7-B6DF-6C3CBE89F4D6}" type="presOf" srcId="{C252E281-4B43-403F-9755-19DD548241EA}" destId="{86FA5036-F9BC-4709-8331-1CF135934EBD}" srcOrd="0" destOrd="0" presId="urn:microsoft.com/office/officeart/2005/8/layout/hierarchy3"/>
    <dgm:cxn modelId="{6E373CDC-C76F-4310-B678-B6B6D8C3923F}" type="presOf" srcId="{87781BA3-191E-49FA-9D2F-4A40C2D94318}" destId="{C607B345-B191-4EE6-A87F-A930547FF9F9}" srcOrd="0" destOrd="0" presId="urn:microsoft.com/office/officeart/2005/8/layout/hierarchy3"/>
    <dgm:cxn modelId="{8E63DE6E-21E4-48DF-9E27-A3238E46157B}" srcId="{93532BEF-128D-4989-BEC7-FCF3A416CA7D}" destId="{EBF4465C-3FF3-42B2-ACEC-35A4A62E7057}" srcOrd="0" destOrd="0" parTransId="{C18C205F-DEC7-4613-806C-753001806997}" sibTransId="{18462D2C-3C49-4FF3-9A2C-02E270EBEFFA}"/>
    <dgm:cxn modelId="{1A475AB8-9A7E-4DF1-B4A3-E2068E08A029}" type="presOf" srcId="{061BB1A8-9784-4E0D-809F-F0EC9579531F}" destId="{4D4752C3-12BC-41C6-B27C-2E846EBFDAE6}" srcOrd="0" destOrd="0" presId="urn:microsoft.com/office/officeart/2005/8/layout/hierarchy3"/>
    <dgm:cxn modelId="{6602BE8F-9F00-4CC3-9216-1F9C776927EA}" type="presOf" srcId="{79D3DF72-A5CD-4D76-91B1-40366B3C60A1}" destId="{7C51A0E6-6F65-42D2-A709-09FD2AA7AFDB}" srcOrd="0" destOrd="0" presId="urn:microsoft.com/office/officeart/2005/8/layout/hierarchy3"/>
    <dgm:cxn modelId="{EFDCBD29-8015-4C61-AC4C-F8D6BEC287B2}" type="presOf" srcId="{A6B3C4E0-AD90-475A-A011-846D46EED388}" destId="{6AA3F2B5-2286-415D-A71C-F2D58C3105BA}" srcOrd="0" destOrd="0" presId="urn:microsoft.com/office/officeart/2005/8/layout/hierarchy3"/>
    <dgm:cxn modelId="{B3F8F709-A87E-4859-94D7-BA21E4C59C40}" type="presParOf" srcId="{E77C3B2E-7C71-4799-8262-D407E706C524}" destId="{FD48C13D-ECBC-4F81-B890-60FFA4D5C345}" srcOrd="0" destOrd="0" presId="urn:microsoft.com/office/officeart/2005/8/layout/hierarchy3"/>
    <dgm:cxn modelId="{5EFBECF2-234D-4BBA-ACC4-0909BAF81A71}" type="presParOf" srcId="{FD48C13D-ECBC-4F81-B890-60FFA4D5C345}" destId="{216C0DBB-044A-4C5A-8D16-C650C240FA76}" srcOrd="0" destOrd="0" presId="urn:microsoft.com/office/officeart/2005/8/layout/hierarchy3"/>
    <dgm:cxn modelId="{BFDBE2AC-7283-4F8D-8D51-03021B4E3EE8}" type="presParOf" srcId="{216C0DBB-044A-4C5A-8D16-C650C240FA76}" destId="{8FE962E1-A9C1-4551-84A9-3C879AE9AA58}" srcOrd="0" destOrd="0" presId="urn:microsoft.com/office/officeart/2005/8/layout/hierarchy3"/>
    <dgm:cxn modelId="{C802D78A-455D-4B56-9B1B-B639A35627C8}" type="presParOf" srcId="{216C0DBB-044A-4C5A-8D16-C650C240FA76}" destId="{7C38E5E0-FE54-49D6-A453-106FB080F1A9}" srcOrd="1" destOrd="0" presId="urn:microsoft.com/office/officeart/2005/8/layout/hierarchy3"/>
    <dgm:cxn modelId="{4F4703E7-B31E-44CA-9565-B99E6333D737}" type="presParOf" srcId="{FD48C13D-ECBC-4F81-B890-60FFA4D5C345}" destId="{9F189443-5F53-46B1-8FC7-43F9FDFF6BF7}" srcOrd="1" destOrd="0" presId="urn:microsoft.com/office/officeart/2005/8/layout/hierarchy3"/>
    <dgm:cxn modelId="{730109FC-8A0C-41BC-A44A-86C8A5765C72}" type="presParOf" srcId="{9F189443-5F53-46B1-8FC7-43F9FDFF6BF7}" destId="{BF6D653B-5C9C-40DF-9D06-2646D4A431F2}" srcOrd="0" destOrd="0" presId="urn:microsoft.com/office/officeart/2005/8/layout/hierarchy3"/>
    <dgm:cxn modelId="{8C6A4BDD-A8CE-430A-871C-9EEF59C79642}" type="presParOf" srcId="{9F189443-5F53-46B1-8FC7-43F9FDFF6BF7}" destId="{B9AF4136-27D5-4BFD-A06F-D2D76D27DB3D}" srcOrd="1" destOrd="0" presId="urn:microsoft.com/office/officeart/2005/8/layout/hierarchy3"/>
    <dgm:cxn modelId="{6CE4CBB5-14FE-418A-9FEA-B942F0E22704}" type="presParOf" srcId="{9F189443-5F53-46B1-8FC7-43F9FDFF6BF7}" destId="{2293C4C5-87C3-4FBA-BE32-B7C0A4052616}" srcOrd="2" destOrd="0" presId="urn:microsoft.com/office/officeart/2005/8/layout/hierarchy3"/>
    <dgm:cxn modelId="{3B05B2A8-EBEB-4757-9F8E-A09F48E041D9}" type="presParOf" srcId="{9F189443-5F53-46B1-8FC7-43F9FDFF6BF7}" destId="{091E1CF6-58C2-476A-A2FD-CAA5EFBC2E18}" srcOrd="3" destOrd="0" presId="urn:microsoft.com/office/officeart/2005/8/layout/hierarchy3"/>
    <dgm:cxn modelId="{5C991306-C80B-4DA6-A53A-85FB2223B176}" type="presParOf" srcId="{9F189443-5F53-46B1-8FC7-43F9FDFF6BF7}" destId="{90B012D8-8962-4E8C-ABB9-776CD226BC42}" srcOrd="4" destOrd="0" presId="urn:microsoft.com/office/officeart/2005/8/layout/hierarchy3"/>
    <dgm:cxn modelId="{77D148A6-D063-43D0-A3C1-76441200A3F2}" type="presParOf" srcId="{9F189443-5F53-46B1-8FC7-43F9FDFF6BF7}" destId="{66B011C6-55FB-40C5-A418-4CFDA1A45C75}" srcOrd="5" destOrd="0" presId="urn:microsoft.com/office/officeart/2005/8/layout/hierarchy3"/>
    <dgm:cxn modelId="{3A0EF447-B1F5-47C8-95AF-1159E4756FE8}" type="presParOf" srcId="{9F189443-5F53-46B1-8FC7-43F9FDFF6BF7}" destId="{8239880C-54F4-4323-B4D8-2AA8F79554FA}" srcOrd="6" destOrd="0" presId="urn:microsoft.com/office/officeart/2005/8/layout/hierarchy3"/>
    <dgm:cxn modelId="{741AA022-016F-4A37-93E1-D11794634142}" type="presParOf" srcId="{9F189443-5F53-46B1-8FC7-43F9FDFF6BF7}" destId="{B817AE4C-45E1-4522-82FC-196F6453114A}" srcOrd="7" destOrd="0" presId="urn:microsoft.com/office/officeart/2005/8/layout/hierarchy3"/>
    <dgm:cxn modelId="{399E2F6A-4826-45D8-A0C7-5642D8562A52}" type="presParOf" srcId="{E77C3B2E-7C71-4799-8262-D407E706C524}" destId="{7433AC13-A01B-4C07-ACDC-FE67428D8902}" srcOrd="1" destOrd="0" presId="urn:microsoft.com/office/officeart/2005/8/layout/hierarchy3"/>
    <dgm:cxn modelId="{C64958BB-2FBB-44A4-8FCF-E9CAE88D4D97}" type="presParOf" srcId="{7433AC13-A01B-4C07-ACDC-FE67428D8902}" destId="{FAD20E63-F72C-4E88-A69C-774CE0BB0BF2}" srcOrd="0" destOrd="0" presId="urn:microsoft.com/office/officeart/2005/8/layout/hierarchy3"/>
    <dgm:cxn modelId="{EB810A36-5262-4324-A2E0-C72ADD42902A}" type="presParOf" srcId="{FAD20E63-F72C-4E88-A69C-774CE0BB0BF2}" destId="{50A83962-05B6-457F-9E57-D32D66017EFB}" srcOrd="0" destOrd="0" presId="urn:microsoft.com/office/officeart/2005/8/layout/hierarchy3"/>
    <dgm:cxn modelId="{BB869CCF-2363-4D10-932B-7D415C0642D4}" type="presParOf" srcId="{FAD20E63-F72C-4E88-A69C-774CE0BB0BF2}" destId="{4C9910EA-1D44-4E68-A8E8-126C38FF2EAE}" srcOrd="1" destOrd="0" presId="urn:microsoft.com/office/officeart/2005/8/layout/hierarchy3"/>
    <dgm:cxn modelId="{85CE18B2-1F24-4671-A7E6-C2936F26178B}" type="presParOf" srcId="{7433AC13-A01B-4C07-ACDC-FE67428D8902}" destId="{F0035358-FD10-4AEB-B40E-C04C48ED6D46}" srcOrd="1" destOrd="0" presId="urn:microsoft.com/office/officeart/2005/8/layout/hierarchy3"/>
    <dgm:cxn modelId="{6D29ABC3-C9F6-4D9F-8FA2-501345A7EFE9}" type="presParOf" srcId="{F0035358-FD10-4AEB-B40E-C04C48ED6D46}" destId="{1DAD2EBD-5DDA-42FA-B6AC-44B212BCD348}" srcOrd="0" destOrd="0" presId="urn:microsoft.com/office/officeart/2005/8/layout/hierarchy3"/>
    <dgm:cxn modelId="{465F98AC-1DB0-4380-9F44-BE11C5AEC30A}" type="presParOf" srcId="{F0035358-FD10-4AEB-B40E-C04C48ED6D46}" destId="{2E9C9896-6CC5-41C6-9F03-A54EDFB5BD52}" srcOrd="1" destOrd="0" presId="urn:microsoft.com/office/officeart/2005/8/layout/hierarchy3"/>
    <dgm:cxn modelId="{E67BAEC8-4A92-4A50-8750-65CF6E5E82CB}" type="presParOf" srcId="{F0035358-FD10-4AEB-B40E-C04C48ED6D46}" destId="{4D4752C3-12BC-41C6-B27C-2E846EBFDAE6}" srcOrd="2" destOrd="0" presId="urn:microsoft.com/office/officeart/2005/8/layout/hierarchy3"/>
    <dgm:cxn modelId="{BEA9F326-C616-4F77-B6B4-17FAF99212C4}" type="presParOf" srcId="{F0035358-FD10-4AEB-B40E-C04C48ED6D46}" destId="{BA4ADE2E-85F8-4C86-8CD5-330E04923F7A}" srcOrd="3" destOrd="0" presId="urn:microsoft.com/office/officeart/2005/8/layout/hierarchy3"/>
    <dgm:cxn modelId="{7353AFB9-501A-4D93-989C-C4BE951F7376}" type="presParOf" srcId="{F0035358-FD10-4AEB-B40E-C04C48ED6D46}" destId="{2CC8A187-DA79-4317-933A-386C7BF48C70}" srcOrd="4" destOrd="0" presId="urn:microsoft.com/office/officeart/2005/8/layout/hierarchy3"/>
    <dgm:cxn modelId="{982D5FA3-701F-4E85-9033-E217C49C222C}" type="presParOf" srcId="{F0035358-FD10-4AEB-B40E-C04C48ED6D46}" destId="{808860EC-129C-4025-A00A-5E8B66511B05}" srcOrd="5" destOrd="0" presId="urn:microsoft.com/office/officeart/2005/8/layout/hierarchy3"/>
    <dgm:cxn modelId="{159D35B3-7F77-46CE-93EA-D82F81A060FE}" type="presParOf" srcId="{F0035358-FD10-4AEB-B40E-C04C48ED6D46}" destId="{A92787AE-F6B4-44DC-A41D-5BF4AC88DE71}" srcOrd="6" destOrd="0" presId="urn:microsoft.com/office/officeart/2005/8/layout/hierarchy3"/>
    <dgm:cxn modelId="{7BD7686E-596C-43F5-8AD5-9678E1C360EE}" type="presParOf" srcId="{F0035358-FD10-4AEB-B40E-C04C48ED6D46}" destId="{7586F2A4-061C-4673-BC3A-B5756A163F0F}" srcOrd="7" destOrd="0" presId="urn:microsoft.com/office/officeart/2005/8/layout/hierarchy3"/>
    <dgm:cxn modelId="{AD9E3A08-3293-4A42-A19B-DE3E402C5F4B}" type="presParOf" srcId="{F0035358-FD10-4AEB-B40E-C04C48ED6D46}" destId="{BF545620-247A-4781-B295-FD3A5F31730C}" srcOrd="8" destOrd="0" presId="urn:microsoft.com/office/officeart/2005/8/layout/hierarchy3"/>
    <dgm:cxn modelId="{5C5C2787-AA70-4D66-8A80-EB92E2F96662}" type="presParOf" srcId="{F0035358-FD10-4AEB-B40E-C04C48ED6D46}" destId="{B01829BD-3D3E-4F05-B498-4797BDAB1DBB}" srcOrd="9" destOrd="0" presId="urn:microsoft.com/office/officeart/2005/8/layout/hierarchy3"/>
    <dgm:cxn modelId="{2217B9E3-EA01-4BEF-BF88-1C7318441FA3}" type="presParOf" srcId="{F0035358-FD10-4AEB-B40E-C04C48ED6D46}" destId="{087CABB3-D5A1-4C6A-A26F-293DF4C339B5}" srcOrd="10" destOrd="0" presId="urn:microsoft.com/office/officeart/2005/8/layout/hierarchy3"/>
    <dgm:cxn modelId="{607F7E6D-2DE0-42FF-AC74-4D4F7B00316F}" type="presParOf" srcId="{F0035358-FD10-4AEB-B40E-C04C48ED6D46}" destId="{7C51A0E6-6F65-42D2-A709-09FD2AA7AFDB}" srcOrd="11" destOrd="0" presId="urn:microsoft.com/office/officeart/2005/8/layout/hierarchy3"/>
    <dgm:cxn modelId="{F1E67753-431A-4E44-8000-BD7597E7E681}" type="presParOf" srcId="{E77C3B2E-7C71-4799-8262-D407E706C524}" destId="{EEEDED36-1237-4F93-AECD-9ED554F4CC1C}" srcOrd="2" destOrd="0" presId="urn:microsoft.com/office/officeart/2005/8/layout/hierarchy3"/>
    <dgm:cxn modelId="{5F2AD5BF-C7C9-48A4-84BD-62F27743B541}" type="presParOf" srcId="{EEEDED36-1237-4F93-AECD-9ED554F4CC1C}" destId="{BC1EBCD2-77DA-46F0-A8DA-E7E03C045312}" srcOrd="0" destOrd="0" presId="urn:microsoft.com/office/officeart/2005/8/layout/hierarchy3"/>
    <dgm:cxn modelId="{9AE65361-D595-453B-AF92-2BE3EFE582ED}" type="presParOf" srcId="{BC1EBCD2-77DA-46F0-A8DA-E7E03C045312}" destId="{D0DF0E54-7546-4A7A-B550-C473C9374AAA}" srcOrd="0" destOrd="0" presId="urn:microsoft.com/office/officeart/2005/8/layout/hierarchy3"/>
    <dgm:cxn modelId="{40EB6A6B-B007-4178-87BF-C426EFF13FB0}" type="presParOf" srcId="{BC1EBCD2-77DA-46F0-A8DA-E7E03C045312}" destId="{8271BFE0-AA17-4633-8500-F3F046738296}" srcOrd="1" destOrd="0" presId="urn:microsoft.com/office/officeart/2005/8/layout/hierarchy3"/>
    <dgm:cxn modelId="{CF9202C7-18FD-4143-8E03-D25405B72897}" type="presParOf" srcId="{EEEDED36-1237-4F93-AECD-9ED554F4CC1C}" destId="{0B589149-09AB-49A8-9F2F-FE1710FE6F78}" srcOrd="1" destOrd="0" presId="urn:microsoft.com/office/officeart/2005/8/layout/hierarchy3"/>
    <dgm:cxn modelId="{576CEA90-8157-4D43-AEB4-FA9447B0A7C4}" type="presParOf" srcId="{0B589149-09AB-49A8-9F2F-FE1710FE6F78}" destId="{D0BA133A-2A80-4E9C-812E-89743D5CCEC2}" srcOrd="0" destOrd="0" presId="urn:microsoft.com/office/officeart/2005/8/layout/hierarchy3"/>
    <dgm:cxn modelId="{16D8B140-31BF-4DCE-AAA5-2721F884AC64}" type="presParOf" srcId="{0B589149-09AB-49A8-9F2F-FE1710FE6F78}" destId="{E6791D44-456B-42E5-A8FE-871828ED07D9}" srcOrd="1" destOrd="0" presId="urn:microsoft.com/office/officeart/2005/8/layout/hierarchy3"/>
    <dgm:cxn modelId="{37FA4EC8-F3D1-4703-A14E-A130AD8E7D84}" type="presParOf" srcId="{0B589149-09AB-49A8-9F2F-FE1710FE6F78}" destId="{AEF962E7-14F2-4395-9608-E8B4A6F8A7AA}" srcOrd="2" destOrd="0" presId="urn:microsoft.com/office/officeart/2005/8/layout/hierarchy3"/>
    <dgm:cxn modelId="{341B3232-62DF-4BA0-96DE-06B56852B586}" type="presParOf" srcId="{0B589149-09AB-49A8-9F2F-FE1710FE6F78}" destId="{6A6132DE-F3D0-4D2D-8F86-F46A1C44CCF3}" srcOrd="3" destOrd="0" presId="urn:microsoft.com/office/officeart/2005/8/layout/hierarchy3"/>
    <dgm:cxn modelId="{32252048-7B66-4ABA-921F-9D73FDEC40FA}" type="presParOf" srcId="{0B589149-09AB-49A8-9F2F-FE1710FE6F78}" destId="{C2E9608E-F737-4A91-9AC9-D5075644734E}" srcOrd="4" destOrd="0" presId="urn:microsoft.com/office/officeart/2005/8/layout/hierarchy3"/>
    <dgm:cxn modelId="{7028B2CB-8A58-4336-B14F-D4EF842DC77D}" type="presParOf" srcId="{0B589149-09AB-49A8-9F2F-FE1710FE6F78}" destId="{F25A4EBC-BCC9-4F1F-8E93-4906FFB4C822}" srcOrd="5" destOrd="0" presId="urn:microsoft.com/office/officeart/2005/8/layout/hierarchy3"/>
    <dgm:cxn modelId="{DD35E0C8-34B1-4E54-8117-57856ABDF91C}" type="presParOf" srcId="{0B589149-09AB-49A8-9F2F-FE1710FE6F78}" destId="{F87683AE-E249-4969-BD1F-5D33A6B83F17}" srcOrd="6" destOrd="0" presId="urn:microsoft.com/office/officeart/2005/8/layout/hierarchy3"/>
    <dgm:cxn modelId="{E22DF130-DF8A-4080-895E-4F6A992A27A6}" type="presParOf" srcId="{0B589149-09AB-49A8-9F2F-FE1710FE6F78}" destId="{403BE2F0-9AD7-4EF1-A506-4D5D5E0259E4}" srcOrd="7" destOrd="0" presId="urn:microsoft.com/office/officeart/2005/8/layout/hierarchy3"/>
    <dgm:cxn modelId="{79F629E9-55E9-4162-9DC3-3683DD04DA8D}" type="presParOf" srcId="{0B589149-09AB-49A8-9F2F-FE1710FE6F78}" destId="{9ABD82A1-C540-4134-9710-45E5DFE43BC5}" srcOrd="8" destOrd="0" presId="urn:microsoft.com/office/officeart/2005/8/layout/hierarchy3"/>
    <dgm:cxn modelId="{EFDA6CA6-DCEA-41A6-93E8-C9BBF880BCC5}" type="presParOf" srcId="{0B589149-09AB-49A8-9F2F-FE1710FE6F78}" destId="{054C3AF5-BD37-476D-B74B-09EA80F3C3E4}" srcOrd="9" destOrd="0" presId="urn:microsoft.com/office/officeart/2005/8/layout/hierarchy3"/>
    <dgm:cxn modelId="{F4A19F44-687D-4252-99AA-3DFE953DBA5F}" type="presParOf" srcId="{0B589149-09AB-49A8-9F2F-FE1710FE6F78}" destId="{AE3850BF-65E4-472C-A570-8E7A1E022D61}" srcOrd="10" destOrd="0" presId="urn:microsoft.com/office/officeart/2005/8/layout/hierarchy3"/>
    <dgm:cxn modelId="{989B1278-6302-46E2-BEB4-67F166875895}" type="presParOf" srcId="{0B589149-09AB-49A8-9F2F-FE1710FE6F78}" destId="{0AF71863-D313-4B32-A4AA-9A887AC88E3D}" srcOrd="11" destOrd="0" presId="urn:microsoft.com/office/officeart/2005/8/layout/hierarchy3"/>
    <dgm:cxn modelId="{AEE75434-24EF-469C-9291-83ADF1292DF2}" type="presParOf" srcId="{E77C3B2E-7C71-4799-8262-D407E706C524}" destId="{CB0E963F-3BC9-486F-896F-502AF987FA30}" srcOrd="3" destOrd="0" presId="urn:microsoft.com/office/officeart/2005/8/layout/hierarchy3"/>
    <dgm:cxn modelId="{EE86B1C1-7C84-45BC-8D6B-352796C8DB00}" type="presParOf" srcId="{CB0E963F-3BC9-486F-896F-502AF987FA30}" destId="{4C93F71C-DA27-4498-B1C5-3FC88C3F612C}" srcOrd="0" destOrd="0" presId="urn:microsoft.com/office/officeart/2005/8/layout/hierarchy3"/>
    <dgm:cxn modelId="{9195C046-6D83-47F8-B96B-E8862AE995D0}" type="presParOf" srcId="{4C93F71C-DA27-4498-B1C5-3FC88C3F612C}" destId="{A9F465A3-6E4A-4335-B062-34D4634B2894}" srcOrd="0" destOrd="0" presId="urn:microsoft.com/office/officeart/2005/8/layout/hierarchy3"/>
    <dgm:cxn modelId="{0A6B37A4-77F6-411A-999A-CBBD7B001FAB}" type="presParOf" srcId="{4C93F71C-DA27-4498-B1C5-3FC88C3F612C}" destId="{867C3D13-2ACD-4835-AB5C-61176D5AC79F}" srcOrd="1" destOrd="0" presId="urn:microsoft.com/office/officeart/2005/8/layout/hierarchy3"/>
    <dgm:cxn modelId="{7F4E623A-662E-4DE4-8368-32B4892B2D75}" type="presParOf" srcId="{CB0E963F-3BC9-486F-896F-502AF987FA30}" destId="{77DD35E3-07EA-485F-98EE-D3952D9D4042}" srcOrd="1" destOrd="0" presId="urn:microsoft.com/office/officeart/2005/8/layout/hierarchy3"/>
    <dgm:cxn modelId="{9CC6505E-6BAB-4544-8BDD-2043C78EA5E5}" type="presParOf" srcId="{77DD35E3-07EA-485F-98EE-D3952D9D4042}" destId="{76F348E4-AE12-4926-A2A5-8DBAA7F850D5}" srcOrd="0" destOrd="0" presId="urn:microsoft.com/office/officeart/2005/8/layout/hierarchy3"/>
    <dgm:cxn modelId="{CD646E4A-C47F-4B67-83A8-F66CC1D49C40}" type="presParOf" srcId="{77DD35E3-07EA-485F-98EE-D3952D9D4042}" destId="{0A1A9DD6-904B-4A0B-B39D-A4A9A67D5E6C}" srcOrd="1" destOrd="0" presId="urn:microsoft.com/office/officeart/2005/8/layout/hierarchy3"/>
    <dgm:cxn modelId="{8D895120-1C3A-4652-8788-7417F86D998A}" type="presParOf" srcId="{77DD35E3-07EA-485F-98EE-D3952D9D4042}" destId="{F5530DB4-85A3-41A7-9879-5D74F8D0B41C}" srcOrd="2" destOrd="0" presId="urn:microsoft.com/office/officeart/2005/8/layout/hierarchy3"/>
    <dgm:cxn modelId="{CDD3C75C-81F2-4C5E-8BAB-85E8E8776A0D}" type="presParOf" srcId="{77DD35E3-07EA-485F-98EE-D3952D9D4042}" destId="{C607B345-B191-4EE6-A87F-A930547FF9F9}" srcOrd="3" destOrd="0" presId="urn:microsoft.com/office/officeart/2005/8/layout/hierarchy3"/>
    <dgm:cxn modelId="{A223F884-5554-4F0E-B7BE-5726EC6211C1}" type="presParOf" srcId="{77DD35E3-07EA-485F-98EE-D3952D9D4042}" destId="{CCD47C97-AD74-44F3-87CC-3C67B1E50EE1}" srcOrd="4" destOrd="0" presId="urn:microsoft.com/office/officeart/2005/8/layout/hierarchy3"/>
    <dgm:cxn modelId="{7F2AB1AC-DCDD-4662-9FDA-31DCFEE02F0F}" type="presParOf" srcId="{77DD35E3-07EA-485F-98EE-D3952D9D4042}" destId="{6AA3F2B5-2286-415D-A71C-F2D58C3105BA}" srcOrd="5" destOrd="0" presId="urn:microsoft.com/office/officeart/2005/8/layout/hierarchy3"/>
    <dgm:cxn modelId="{73551090-F73D-40BE-85EB-424C776CD32E}" type="presParOf" srcId="{77DD35E3-07EA-485F-98EE-D3952D9D4042}" destId="{A37B9E9C-B680-4BF7-9704-A14895267C99}" srcOrd="6" destOrd="0" presId="urn:microsoft.com/office/officeart/2005/8/layout/hierarchy3"/>
    <dgm:cxn modelId="{49A7D5DF-FE13-4912-9D7A-868BD0F279AD}" type="presParOf" srcId="{77DD35E3-07EA-485F-98EE-D3952D9D4042}" destId="{86FA5036-F9BC-4709-8331-1CF135934EBD}" srcOrd="7" destOrd="0" presId="urn:microsoft.com/office/officeart/2005/8/layout/hierarchy3"/>
    <dgm:cxn modelId="{F99B89FD-BA89-4D9C-960E-83282C943A86}" type="presParOf" srcId="{77DD35E3-07EA-485F-98EE-D3952D9D4042}" destId="{DBAA6AF5-BA5E-4D3A-81E2-BFFFC3A255C3}" srcOrd="8" destOrd="0" presId="urn:microsoft.com/office/officeart/2005/8/layout/hierarchy3"/>
    <dgm:cxn modelId="{8D14A83E-6E89-47A9-BD40-1F51D2E00839}" type="presParOf" srcId="{77DD35E3-07EA-485F-98EE-D3952D9D4042}" destId="{D0E9F362-1E73-4842-8351-A21C8B9063E5}" srcOrd="9" destOrd="0" presId="urn:microsoft.com/office/officeart/2005/8/layout/hierarchy3"/>
    <dgm:cxn modelId="{DC2106CE-9E2C-4AC5-8217-D035A85446DB}" type="presParOf" srcId="{77DD35E3-07EA-485F-98EE-D3952D9D4042}" destId="{F3C549BC-CA0A-41B9-A44C-2DB6DBDF8675}" srcOrd="10" destOrd="0" presId="urn:microsoft.com/office/officeart/2005/8/layout/hierarchy3"/>
    <dgm:cxn modelId="{C5ED75CE-A7E7-4CDB-AD59-96A8D0584858}" type="presParOf" srcId="{77DD35E3-07EA-485F-98EE-D3952D9D4042}" destId="{87D4F7C0-4E12-485C-A86F-F934C52C89F9}" srcOrd="11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52D0EE0-D548-4931-B1A1-E203A5714B9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EB99B9-298B-4666-91ED-496502CE4636}" type="pres">
      <dgm:prSet presAssocID="{152D0EE0-D548-4931-B1A1-E203A5714B9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CB7E3732-3DAD-45CB-9800-257D3657592E}" type="presOf" srcId="{152D0EE0-D548-4931-B1A1-E203A5714B9C}" destId="{F6EB99B9-298B-4666-91ED-496502CE4636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573E43C-11A5-44E3-85A0-8F105EFE561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6F27AD-94D6-4DDC-8FF1-70DAA28650AA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Профессиональное развитие педагога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3764A7D-AD7A-42E0-BA16-79F2502C6B78}" type="parTrans" cxnId="{1F56E019-6237-470D-9253-34A4D286AD6E}">
      <dgm:prSet/>
      <dgm:spPr/>
      <dgm:t>
        <a:bodyPr/>
        <a:lstStyle/>
        <a:p>
          <a:endParaRPr lang="ru-RU"/>
        </a:p>
      </dgm:t>
    </dgm:pt>
    <dgm:pt modelId="{DA8A8994-3CCF-4D6F-A52E-34B504E43E27}" type="sibTrans" cxnId="{1F56E019-6237-470D-9253-34A4D286AD6E}">
      <dgm:prSet/>
      <dgm:spPr/>
      <dgm:t>
        <a:bodyPr/>
        <a:lstStyle/>
        <a:p>
          <a:endParaRPr lang="ru-RU"/>
        </a:p>
      </dgm:t>
    </dgm:pt>
    <dgm:pt modelId="{9AA68A92-EB6F-488C-ACB4-C99CAE4421B7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Учреждения дополнительного профессионального образования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F773E5F-AE13-49D1-853B-520B4016A7FD}" type="parTrans" cxnId="{D5CE76D6-51AF-40A5-8368-80E47A3BF9DA}">
      <dgm:prSet/>
      <dgm:spPr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DB5A36E9-A157-4F4E-8CA8-66C695B8C35C}" type="sibTrans" cxnId="{D5CE76D6-51AF-40A5-8368-80E47A3BF9DA}">
      <dgm:prSet/>
      <dgm:spPr/>
      <dgm:t>
        <a:bodyPr/>
        <a:lstStyle/>
        <a:p>
          <a:endParaRPr lang="ru-RU"/>
        </a:p>
      </dgm:t>
    </dgm:pt>
    <dgm:pt modelId="{20917CD5-583A-4D24-AE11-2ADBFEBF4D99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Методическая служба самого образовательного учреждения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671B8C32-94ED-4F31-BB61-23529F38684E}" type="parTrans" cxnId="{85AAEE59-4FF4-4106-93FD-105D1A1DF67C}">
      <dgm:prSet/>
      <dgm:spPr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C010FDEE-0197-406F-8462-D642A0FB3B66}" type="sibTrans" cxnId="{85AAEE59-4FF4-4106-93FD-105D1A1DF67C}">
      <dgm:prSet/>
      <dgm:spPr/>
      <dgm:t>
        <a:bodyPr/>
        <a:lstStyle/>
        <a:p>
          <a:endParaRPr lang="ru-RU"/>
        </a:p>
      </dgm:t>
    </dgm:pt>
    <dgm:pt modelId="{EC272C12-BEA7-46E4-9935-0F120A0AA6DF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Методическая служба разных уровней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3D019C4-A316-411A-8369-F72CEA0513A7}" type="parTrans" cxnId="{0CE60D50-B5AD-4D7B-9952-00BF872C23AB}">
      <dgm:prSet/>
      <dgm:spPr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88C96A84-A69A-4BF9-AA7A-9CF1BFB36BF3}" type="sibTrans" cxnId="{0CE60D50-B5AD-4D7B-9952-00BF872C23AB}">
      <dgm:prSet/>
      <dgm:spPr/>
      <dgm:t>
        <a:bodyPr/>
        <a:lstStyle/>
        <a:p>
          <a:endParaRPr lang="ru-RU"/>
        </a:p>
      </dgm:t>
    </dgm:pt>
    <dgm:pt modelId="{A9F44EF5-7CA0-47F8-B833-21B57127CD46}" type="pres">
      <dgm:prSet presAssocID="{2573E43C-11A5-44E3-85A0-8F105EFE561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1A09B9-FB0E-4073-AAA2-0F641DDAD59B}" type="pres">
      <dgm:prSet presAssocID="{866F27AD-94D6-4DDC-8FF1-70DAA28650AA}" presName="centerShape" presStyleLbl="node0" presStyleIdx="0" presStyleCnt="1" custScaleX="182450" custScaleY="74165"/>
      <dgm:spPr/>
      <dgm:t>
        <a:bodyPr/>
        <a:lstStyle/>
        <a:p>
          <a:endParaRPr lang="ru-RU"/>
        </a:p>
      </dgm:t>
    </dgm:pt>
    <dgm:pt modelId="{CD33E356-7DBE-4983-B3EE-5AB701B8CEEB}" type="pres">
      <dgm:prSet presAssocID="{EF773E5F-AE13-49D1-853B-520B4016A7FD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BBFFB642-0ACE-4238-BDCC-432133081B98}" type="pres">
      <dgm:prSet presAssocID="{9AA68A92-EB6F-488C-ACB4-C99CAE4421B7}" presName="node" presStyleLbl="node1" presStyleIdx="0" presStyleCnt="3" custScaleX="145852" custScaleY="79569" custRadScaleRad="128148" custRadScaleInc="-13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91EA3-DFE1-4517-A83A-CED604BE009B}" type="pres">
      <dgm:prSet presAssocID="{671B8C32-94ED-4F31-BB61-23529F38684E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A0AFC85B-810C-4653-9BEF-371FC0EF5EF5}" type="pres">
      <dgm:prSet presAssocID="{20917CD5-583A-4D24-AE11-2ADBFEBF4D99}" presName="node" presStyleLbl="node1" presStyleIdx="1" presStyleCnt="3" custScaleX="145852" custScaleY="79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F5AF9-1316-4362-B8D5-5A81ECA26860}" type="pres">
      <dgm:prSet presAssocID="{53D019C4-A316-411A-8369-F72CEA0513A7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2970A834-96C2-4294-BE1B-E6CB7178F8CD}" type="pres">
      <dgm:prSet presAssocID="{EC272C12-BEA7-46E4-9935-0F120A0AA6DF}" presName="node" presStyleLbl="node1" presStyleIdx="2" presStyleCnt="3" custScaleX="145852" custScaleY="79569" custRadScaleRad="130431" custRadScaleInc="13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CE76D6-51AF-40A5-8368-80E47A3BF9DA}" srcId="{866F27AD-94D6-4DDC-8FF1-70DAA28650AA}" destId="{9AA68A92-EB6F-488C-ACB4-C99CAE4421B7}" srcOrd="0" destOrd="0" parTransId="{EF773E5F-AE13-49D1-853B-520B4016A7FD}" sibTransId="{DB5A36E9-A157-4F4E-8CA8-66C695B8C35C}"/>
    <dgm:cxn modelId="{85AAEE59-4FF4-4106-93FD-105D1A1DF67C}" srcId="{866F27AD-94D6-4DDC-8FF1-70DAA28650AA}" destId="{20917CD5-583A-4D24-AE11-2ADBFEBF4D99}" srcOrd="1" destOrd="0" parTransId="{671B8C32-94ED-4F31-BB61-23529F38684E}" sibTransId="{C010FDEE-0197-406F-8462-D642A0FB3B66}"/>
    <dgm:cxn modelId="{46BE6E9B-75A2-48E2-BCC3-0615D2C63B9C}" type="presOf" srcId="{671B8C32-94ED-4F31-BB61-23529F38684E}" destId="{B3F91EA3-DFE1-4517-A83A-CED604BE009B}" srcOrd="0" destOrd="0" presId="urn:microsoft.com/office/officeart/2005/8/layout/radial4"/>
    <dgm:cxn modelId="{A023B406-61EA-4479-AF60-3692D31FACE6}" type="presOf" srcId="{EC272C12-BEA7-46E4-9935-0F120A0AA6DF}" destId="{2970A834-96C2-4294-BE1B-E6CB7178F8CD}" srcOrd="0" destOrd="0" presId="urn:microsoft.com/office/officeart/2005/8/layout/radial4"/>
    <dgm:cxn modelId="{1F56E019-6237-470D-9253-34A4D286AD6E}" srcId="{2573E43C-11A5-44E3-85A0-8F105EFE5614}" destId="{866F27AD-94D6-4DDC-8FF1-70DAA28650AA}" srcOrd="0" destOrd="0" parTransId="{13764A7D-AD7A-42E0-BA16-79F2502C6B78}" sibTransId="{DA8A8994-3CCF-4D6F-A52E-34B504E43E27}"/>
    <dgm:cxn modelId="{0CE60D50-B5AD-4D7B-9952-00BF872C23AB}" srcId="{866F27AD-94D6-4DDC-8FF1-70DAA28650AA}" destId="{EC272C12-BEA7-46E4-9935-0F120A0AA6DF}" srcOrd="2" destOrd="0" parTransId="{53D019C4-A316-411A-8369-F72CEA0513A7}" sibTransId="{88C96A84-A69A-4BF9-AA7A-9CF1BFB36BF3}"/>
    <dgm:cxn modelId="{4E706B42-B38A-44F3-8DDA-37BEDB883D00}" type="presOf" srcId="{53D019C4-A316-411A-8369-F72CEA0513A7}" destId="{45BF5AF9-1316-4362-B8D5-5A81ECA26860}" srcOrd="0" destOrd="0" presId="urn:microsoft.com/office/officeart/2005/8/layout/radial4"/>
    <dgm:cxn modelId="{EAD75CB8-9570-4FB5-902E-F8E02FA617DB}" type="presOf" srcId="{9AA68A92-EB6F-488C-ACB4-C99CAE4421B7}" destId="{BBFFB642-0ACE-4238-BDCC-432133081B98}" srcOrd="0" destOrd="0" presId="urn:microsoft.com/office/officeart/2005/8/layout/radial4"/>
    <dgm:cxn modelId="{0F0A43EE-268D-4C84-9374-38D7EC6EB2F9}" type="presOf" srcId="{EF773E5F-AE13-49D1-853B-520B4016A7FD}" destId="{CD33E356-7DBE-4983-B3EE-5AB701B8CEEB}" srcOrd="0" destOrd="0" presId="urn:microsoft.com/office/officeart/2005/8/layout/radial4"/>
    <dgm:cxn modelId="{28314828-662B-46CD-96C2-DC4F7063649C}" type="presOf" srcId="{20917CD5-583A-4D24-AE11-2ADBFEBF4D99}" destId="{A0AFC85B-810C-4653-9BEF-371FC0EF5EF5}" srcOrd="0" destOrd="0" presId="urn:microsoft.com/office/officeart/2005/8/layout/radial4"/>
    <dgm:cxn modelId="{F5D2FDEF-117D-4F57-9B62-2A79975154C3}" type="presOf" srcId="{2573E43C-11A5-44E3-85A0-8F105EFE5614}" destId="{A9F44EF5-7CA0-47F8-B833-21B57127CD46}" srcOrd="0" destOrd="0" presId="urn:microsoft.com/office/officeart/2005/8/layout/radial4"/>
    <dgm:cxn modelId="{1974D341-2D00-4F37-AE61-CF1D7A990CE7}" type="presOf" srcId="{866F27AD-94D6-4DDC-8FF1-70DAA28650AA}" destId="{911A09B9-FB0E-4073-AAA2-0F641DDAD59B}" srcOrd="0" destOrd="0" presId="urn:microsoft.com/office/officeart/2005/8/layout/radial4"/>
    <dgm:cxn modelId="{ABE5C434-855C-4E5D-AA5B-A2C6BD2DBE3E}" type="presParOf" srcId="{A9F44EF5-7CA0-47F8-B833-21B57127CD46}" destId="{911A09B9-FB0E-4073-AAA2-0F641DDAD59B}" srcOrd="0" destOrd="0" presId="urn:microsoft.com/office/officeart/2005/8/layout/radial4"/>
    <dgm:cxn modelId="{DFDD5103-AC0B-468C-86A4-8D840F2C9D15}" type="presParOf" srcId="{A9F44EF5-7CA0-47F8-B833-21B57127CD46}" destId="{CD33E356-7DBE-4983-B3EE-5AB701B8CEEB}" srcOrd="1" destOrd="0" presId="urn:microsoft.com/office/officeart/2005/8/layout/radial4"/>
    <dgm:cxn modelId="{72F064F0-ED34-4ED9-B10F-402BA6D52112}" type="presParOf" srcId="{A9F44EF5-7CA0-47F8-B833-21B57127CD46}" destId="{BBFFB642-0ACE-4238-BDCC-432133081B98}" srcOrd="2" destOrd="0" presId="urn:microsoft.com/office/officeart/2005/8/layout/radial4"/>
    <dgm:cxn modelId="{D8933478-9CF4-4806-A0F9-045490CD9A00}" type="presParOf" srcId="{A9F44EF5-7CA0-47F8-B833-21B57127CD46}" destId="{B3F91EA3-DFE1-4517-A83A-CED604BE009B}" srcOrd="3" destOrd="0" presId="urn:microsoft.com/office/officeart/2005/8/layout/radial4"/>
    <dgm:cxn modelId="{A77D0466-B109-4F8C-89D8-5C1DEE24BBC3}" type="presParOf" srcId="{A9F44EF5-7CA0-47F8-B833-21B57127CD46}" destId="{A0AFC85B-810C-4653-9BEF-371FC0EF5EF5}" srcOrd="4" destOrd="0" presId="urn:microsoft.com/office/officeart/2005/8/layout/radial4"/>
    <dgm:cxn modelId="{62EA3EA5-9B8A-46D0-A8BA-93916B688B40}" type="presParOf" srcId="{A9F44EF5-7CA0-47F8-B833-21B57127CD46}" destId="{45BF5AF9-1316-4362-B8D5-5A81ECA26860}" srcOrd="5" destOrd="0" presId="urn:microsoft.com/office/officeart/2005/8/layout/radial4"/>
    <dgm:cxn modelId="{07267B8E-16BD-4654-8CE1-295E19F4BD9C}" type="presParOf" srcId="{A9F44EF5-7CA0-47F8-B833-21B57127CD46}" destId="{2970A834-96C2-4294-BE1B-E6CB7178F8C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AD4D4F1-7262-4F45-8B2A-9707A556933A}" type="doc">
      <dgm:prSet loTypeId="urn:microsoft.com/office/officeart/2005/8/layout/cycle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D7614B9-2726-4348-BE03-1C860F567B1E}">
      <dgm:prSet phldrT="[Текст]"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glow rad="139700">
            <a:schemeClr val="accent6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relaxedInset"/>
          <a:contourClr>
            <a:srgbClr val="FFFFFF"/>
          </a:contourClr>
        </a:sp3d>
      </dgm:spPr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Диагностика профессиональных дефицитов основывается на вариативном, уровневом и комплексном подходах: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A37788CF-C1E8-4B6A-B6C9-3F729EA53946}" type="parTrans" cxnId="{5BDF9527-5D01-41C3-89DA-56DC23FE2882}">
      <dgm:prSet/>
      <dgm:spPr/>
      <dgm:t>
        <a:bodyPr/>
        <a:lstStyle/>
        <a:p>
          <a:endParaRPr lang="ru-RU"/>
        </a:p>
      </dgm:t>
    </dgm:pt>
    <dgm:pt modelId="{B92EE98A-0C8B-4C41-A4BF-72F3B8599F24}" type="sibTrans" cxnId="{5BDF9527-5D01-41C3-89DA-56DC23FE2882}">
      <dgm:prSet/>
      <dgm:spPr/>
      <dgm:t>
        <a:bodyPr/>
        <a:lstStyle/>
        <a:p>
          <a:endParaRPr lang="ru-RU"/>
        </a:p>
      </dgm:t>
    </dgm:pt>
    <dgm:pt modelId="{E0A237D4-9C56-4AD3-9BEF-434F763C5CAA}">
      <dgm:prSet phldrT="[Текст]" phldr="1"/>
      <dgm:spPr/>
      <dgm:t>
        <a:bodyPr/>
        <a:lstStyle/>
        <a:p>
          <a:endParaRPr lang="ru-RU"/>
        </a:p>
      </dgm:t>
    </dgm:pt>
    <dgm:pt modelId="{6230432B-C0E8-49B8-84F1-4ECC99F849AB}" type="parTrans" cxnId="{71ABE1A0-771F-4905-8378-F09779C9362B}">
      <dgm:prSet/>
      <dgm:spPr/>
      <dgm:t>
        <a:bodyPr/>
        <a:lstStyle/>
        <a:p>
          <a:endParaRPr lang="ru-RU"/>
        </a:p>
      </dgm:t>
    </dgm:pt>
    <dgm:pt modelId="{2B4888E6-6EAE-45CD-BE25-C5122A72587D}" type="sibTrans" cxnId="{71ABE1A0-771F-4905-8378-F09779C9362B}">
      <dgm:prSet/>
      <dgm:spPr/>
      <dgm:t>
        <a:bodyPr/>
        <a:lstStyle/>
        <a:p>
          <a:endParaRPr lang="ru-RU"/>
        </a:p>
      </dgm:t>
    </dgm:pt>
    <dgm:pt modelId="{076E65A8-AF5A-4919-BF58-36A9D229FC16}">
      <dgm:prSet phldrT="[Текст]" phldr="1"/>
      <dgm:spPr/>
      <dgm:t>
        <a:bodyPr/>
        <a:lstStyle/>
        <a:p>
          <a:endParaRPr lang="ru-RU"/>
        </a:p>
      </dgm:t>
    </dgm:pt>
    <dgm:pt modelId="{AAE59A35-E8E7-4EEB-B8C8-3E4B4FE92876}" type="parTrans" cxnId="{3CBF9D94-168E-4E46-9141-CE6E627F2619}">
      <dgm:prSet/>
      <dgm:spPr/>
      <dgm:t>
        <a:bodyPr/>
        <a:lstStyle/>
        <a:p>
          <a:endParaRPr lang="ru-RU"/>
        </a:p>
      </dgm:t>
    </dgm:pt>
    <dgm:pt modelId="{B3B8AF87-4EDB-4DAB-8F5A-7CA144B8BE8C}" type="sibTrans" cxnId="{3CBF9D94-168E-4E46-9141-CE6E627F2619}">
      <dgm:prSet/>
      <dgm:spPr/>
      <dgm:t>
        <a:bodyPr/>
        <a:lstStyle/>
        <a:p>
          <a:endParaRPr lang="ru-RU"/>
        </a:p>
      </dgm:t>
    </dgm:pt>
    <dgm:pt modelId="{929ED60E-A34F-45BD-9136-42441FF76476}">
      <dgm:prSet phldrT="[Текст]" phldr="1"/>
      <dgm:spPr/>
      <dgm:t>
        <a:bodyPr/>
        <a:lstStyle/>
        <a:p>
          <a:endParaRPr lang="ru-RU"/>
        </a:p>
      </dgm:t>
    </dgm:pt>
    <dgm:pt modelId="{3F806B2E-7426-4BF5-9512-FD118DBD4641}" type="parTrans" cxnId="{DCFE2EFC-0FC7-46E1-ADD6-92821B94EF65}">
      <dgm:prSet/>
      <dgm:spPr/>
      <dgm:t>
        <a:bodyPr/>
        <a:lstStyle/>
        <a:p>
          <a:endParaRPr lang="ru-RU"/>
        </a:p>
      </dgm:t>
    </dgm:pt>
    <dgm:pt modelId="{AA356387-740F-4DB9-8898-4AF80537F733}" type="sibTrans" cxnId="{DCFE2EFC-0FC7-46E1-ADD6-92821B94EF65}">
      <dgm:prSet/>
      <dgm:spPr/>
      <dgm:t>
        <a:bodyPr/>
        <a:lstStyle/>
        <a:p>
          <a:endParaRPr lang="ru-RU"/>
        </a:p>
      </dgm:t>
    </dgm:pt>
    <dgm:pt modelId="{C0EB47A3-D03A-494D-82BD-DE9CB17AE6CD}">
      <dgm:prSet phldrT="[Текст]" phldr="1"/>
      <dgm:spPr/>
      <dgm:t>
        <a:bodyPr/>
        <a:lstStyle/>
        <a:p>
          <a:endParaRPr lang="ru-RU"/>
        </a:p>
      </dgm:t>
    </dgm:pt>
    <dgm:pt modelId="{B6193C5A-7546-47A5-8EAA-BF9E85688090}" type="parTrans" cxnId="{D6657282-E828-44FE-8EC3-073759B874F4}">
      <dgm:prSet/>
      <dgm:spPr/>
      <dgm:t>
        <a:bodyPr/>
        <a:lstStyle/>
        <a:p>
          <a:endParaRPr lang="ru-RU"/>
        </a:p>
      </dgm:t>
    </dgm:pt>
    <dgm:pt modelId="{67F83E2F-6EC8-4062-A213-AC8DBDE49A5F}" type="sibTrans" cxnId="{D6657282-E828-44FE-8EC3-073759B874F4}">
      <dgm:prSet/>
      <dgm:spPr/>
      <dgm:t>
        <a:bodyPr/>
        <a:lstStyle/>
        <a:p>
          <a:endParaRPr lang="ru-RU"/>
        </a:p>
      </dgm:t>
    </dgm:pt>
    <dgm:pt modelId="{401B4DD8-2917-4F2B-82CB-C46EF5307420}">
      <dgm:prSet phldrT="[Текст]" phldr="1"/>
      <dgm:spPr/>
      <dgm:t>
        <a:bodyPr/>
        <a:lstStyle/>
        <a:p>
          <a:endParaRPr lang="ru-RU"/>
        </a:p>
      </dgm:t>
    </dgm:pt>
    <dgm:pt modelId="{28F08415-96B6-4993-B56A-AC83574CA4CD}" type="parTrans" cxnId="{819A5A93-B98A-4BB4-A9CD-7FEAF2423A74}">
      <dgm:prSet/>
      <dgm:spPr/>
      <dgm:t>
        <a:bodyPr/>
        <a:lstStyle/>
        <a:p>
          <a:endParaRPr lang="ru-RU"/>
        </a:p>
      </dgm:t>
    </dgm:pt>
    <dgm:pt modelId="{693292DC-01D7-4759-82B8-557A29C1955D}" type="sibTrans" cxnId="{819A5A93-B98A-4BB4-A9CD-7FEAF2423A74}">
      <dgm:prSet/>
      <dgm:spPr/>
      <dgm:t>
        <a:bodyPr/>
        <a:lstStyle/>
        <a:p>
          <a:endParaRPr lang="ru-RU"/>
        </a:p>
      </dgm:t>
    </dgm:pt>
    <dgm:pt modelId="{101AF3E3-356D-4D5A-9A93-F74E69B39E6F}">
      <dgm:prSet phldrT="[Текст]" phldr="1"/>
      <dgm:spPr/>
      <dgm:t>
        <a:bodyPr/>
        <a:lstStyle/>
        <a:p>
          <a:endParaRPr lang="ru-RU"/>
        </a:p>
      </dgm:t>
    </dgm:pt>
    <dgm:pt modelId="{02306476-77D9-4061-AEFD-37D92278EC6B}" type="parTrans" cxnId="{2A2CA663-E99D-4A07-B723-50DF87E3669C}">
      <dgm:prSet/>
      <dgm:spPr/>
      <dgm:t>
        <a:bodyPr/>
        <a:lstStyle/>
        <a:p>
          <a:endParaRPr lang="ru-RU"/>
        </a:p>
      </dgm:t>
    </dgm:pt>
    <dgm:pt modelId="{FC6E99DC-95BE-4243-AED4-DAE7FE754F19}" type="sibTrans" cxnId="{2A2CA663-E99D-4A07-B723-50DF87E3669C}">
      <dgm:prSet/>
      <dgm:spPr/>
      <dgm:t>
        <a:bodyPr/>
        <a:lstStyle/>
        <a:p>
          <a:endParaRPr lang="ru-RU"/>
        </a:p>
      </dgm:t>
    </dgm:pt>
    <dgm:pt modelId="{502F3560-4238-4D8E-98FF-BCE249C40D1B}">
      <dgm:prSet custT="1"/>
      <dgm:spPr>
        <a:solidFill>
          <a:schemeClr val="accent1">
            <a:lumMod val="20000"/>
            <a:lumOff val="80000"/>
          </a:schemeClr>
        </a:solidFill>
        <a:ln w="28575"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700" b="1" dirty="0" smtClean="0">
              <a:latin typeface="Bookman Old Style" panose="02050604050505020204" pitchFamily="18" charset="0"/>
            </a:rPr>
            <a:t>- </a:t>
          </a:r>
          <a:r>
            <a:rPr lang="ru-RU" sz="1600" b="1" dirty="0" smtClean="0">
              <a:latin typeface="Bookman Old Style" panose="02050604050505020204" pitchFamily="18" charset="0"/>
            </a:rPr>
            <a:t>вариативный подход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565FEEE1-D891-4E91-B4BF-41E704E500F5}" type="parTrans" cxnId="{8F7664A0-BBA3-405F-B760-BA2EAB277B5A}">
      <dgm:prSet/>
      <dgm:spPr/>
      <dgm:t>
        <a:bodyPr/>
        <a:lstStyle/>
        <a:p>
          <a:endParaRPr lang="ru-RU"/>
        </a:p>
      </dgm:t>
    </dgm:pt>
    <dgm:pt modelId="{AD051453-99BD-48E4-A115-92FEEAF44B48}" type="sibTrans" cxnId="{8F7664A0-BBA3-405F-B760-BA2EAB277B5A}">
      <dgm:prSet/>
      <dgm:spPr/>
      <dgm:t>
        <a:bodyPr/>
        <a:lstStyle/>
        <a:p>
          <a:endParaRPr lang="ru-RU"/>
        </a:p>
      </dgm:t>
    </dgm:pt>
    <dgm:pt modelId="{56440DC5-6A55-4845-95D4-4CBE3371AFFC}">
      <dgm:prSet custT="1"/>
      <dgm:spPr>
        <a:solidFill>
          <a:schemeClr val="bg2">
            <a:lumMod val="90000"/>
          </a:schemeClr>
        </a:solidFill>
        <a:ln w="28575"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700" b="1" u="none" dirty="0" smtClean="0">
              <a:latin typeface="Bookman Old Style" panose="02050604050505020204" pitchFamily="18" charset="0"/>
            </a:rPr>
            <a:t>- </a:t>
          </a:r>
          <a:r>
            <a:rPr lang="ru-RU" sz="1600" b="1" u="none" dirty="0" smtClean="0">
              <a:latin typeface="Bookman Old Style" panose="02050604050505020204" pitchFamily="18" charset="0"/>
            </a:rPr>
            <a:t>уровневый подход</a:t>
          </a:r>
          <a:endParaRPr lang="ru-RU" sz="1600" b="1" u="none" dirty="0">
            <a:latin typeface="Bookman Old Style" panose="02050604050505020204" pitchFamily="18" charset="0"/>
          </a:endParaRPr>
        </a:p>
      </dgm:t>
    </dgm:pt>
    <dgm:pt modelId="{1BC19D01-8651-479A-B593-8BF7366EAF1E}" type="parTrans" cxnId="{9ACC0F49-8605-4089-AD42-0ED123CD7820}">
      <dgm:prSet/>
      <dgm:spPr/>
      <dgm:t>
        <a:bodyPr/>
        <a:lstStyle/>
        <a:p>
          <a:endParaRPr lang="ru-RU"/>
        </a:p>
      </dgm:t>
    </dgm:pt>
    <dgm:pt modelId="{7B7E7E3F-CD47-4F50-B8A0-0BA892E22C8A}" type="sibTrans" cxnId="{9ACC0F49-8605-4089-AD42-0ED123CD7820}">
      <dgm:prSet/>
      <dgm:spPr/>
      <dgm:t>
        <a:bodyPr/>
        <a:lstStyle/>
        <a:p>
          <a:endParaRPr lang="ru-RU"/>
        </a:p>
      </dgm:t>
    </dgm:pt>
    <dgm:pt modelId="{9FDA2358-F052-4B53-AF6C-6E8E2104D2E7}">
      <dgm:prSet custT="1"/>
      <dgm:spPr>
        <a:solidFill>
          <a:schemeClr val="accent6">
            <a:lumMod val="20000"/>
            <a:lumOff val="80000"/>
          </a:schemeClr>
        </a:solidFill>
        <a:ln w="28575"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700" b="1" dirty="0" smtClean="0">
              <a:latin typeface="Bookman Old Style" panose="02050604050505020204" pitchFamily="18" charset="0"/>
            </a:rPr>
            <a:t>- </a:t>
          </a:r>
          <a:r>
            <a:rPr lang="ru-RU" sz="1600" b="1" dirty="0" smtClean="0">
              <a:latin typeface="Bookman Old Style" panose="02050604050505020204" pitchFamily="18" charset="0"/>
            </a:rPr>
            <a:t>комплексный подход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9813E727-9343-473B-AEDC-CBE78C1764C2}" type="parTrans" cxnId="{30E7A2B2-D6C8-47BB-876A-AF0A63E87B7B}">
      <dgm:prSet/>
      <dgm:spPr/>
      <dgm:t>
        <a:bodyPr/>
        <a:lstStyle/>
        <a:p>
          <a:endParaRPr lang="ru-RU"/>
        </a:p>
      </dgm:t>
    </dgm:pt>
    <dgm:pt modelId="{814135FB-6D2F-4972-B9C8-6F0A3314BFD3}" type="sibTrans" cxnId="{30E7A2B2-D6C8-47BB-876A-AF0A63E87B7B}">
      <dgm:prSet/>
      <dgm:spPr/>
      <dgm:t>
        <a:bodyPr/>
        <a:lstStyle/>
        <a:p>
          <a:endParaRPr lang="ru-RU"/>
        </a:p>
      </dgm:t>
    </dgm:pt>
    <dgm:pt modelId="{8C19F6B0-CF50-4B4B-B497-2B1D53DAFF2E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проявляется в применении имеющих разные основания форм диагностики профессиональных компетенций;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3B83A7FE-0245-4E66-AE8B-82E8B0AA3D5A}" type="parTrans" cxnId="{698F1AA3-DC28-481F-AEA5-AFDBE6B6F676}">
      <dgm:prSet/>
      <dgm:spPr/>
      <dgm:t>
        <a:bodyPr/>
        <a:lstStyle/>
        <a:p>
          <a:endParaRPr lang="ru-RU"/>
        </a:p>
      </dgm:t>
    </dgm:pt>
    <dgm:pt modelId="{AA60BC09-D95D-400A-97A2-9BB01E15AF58}" type="sibTrans" cxnId="{698F1AA3-DC28-481F-AEA5-AFDBE6B6F676}">
      <dgm:prSet/>
      <dgm:spPr/>
      <dgm:t>
        <a:bodyPr/>
        <a:lstStyle/>
        <a:p>
          <a:endParaRPr lang="ru-RU"/>
        </a:p>
      </dgm:t>
    </dgm:pt>
    <dgm:pt modelId="{F2DF8329-9BB3-44C8-88BD-3071B88DFE52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b="1" u="none" dirty="0" smtClean="0">
              <a:latin typeface="Bookman Old Style" panose="02050604050505020204" pitchFamily="18" charset="0"/>
            </a:rPr>
            <a:t>предполагает выявление разных уровней (минимальный, средний, высокий) профессиональных дефицитов;</a:t>
          </a:r>
          <a:endParaRPr lang="ru-RU" sz="1400" b="1" u="none" dirty="0">
            <a:latin typeface="Bookman Old Style" panose="02050604050505020204" pitchFamily="18" charset="0"/>
          </a:endParaRPr>
        </a:p>
      </dgm:t>
    </dgm:pt>
    <dgm:pt modelId="{478DD2F8-C696-4B9F-A5D1-869E4CF09EE7}" type="parTrans" cxnId="{0BC3D501-F966-458C-BBD5-41915C2D039C}">
      <dgm:prSet/>
      <dgm:spPr/>
      <dgm:t>
        <a:bodyPr/>
        <a:lstStyle/>
        <a:p>
          <a:endParaRPr lang="ru-RU"/>
        </a:p>
      </dgm:t>
    </dgm:pt>
    <dgm:pt modelId="{FC23D0F5-A2B6-4DC9-ACD0-336FA98AE7B2}" type="sibTrans" cxnId="{0BC3D501-F966-458C-BBD5-41915C2D039C}">
      <dgm:prSet/>
      <dgm:spPr/>
      <dgm:t>
        <a:bodyPr/>
        <a:lstStyle/>
        <a:p>
          <a:endParaRPr lang="ru-RU"/>
        </a:p>
      </dgm:t>
    </dgm:pt>
    <dgm:pt modelId="{83287C99-FF64-44FE-8D2C-B28E7915893F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проявляется в одновременном применении разных форм диагностики.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F8E0BFED-6FF9-4CD4-AD79-4F9257B44D63}" type="parTrans" cxnId="{869C70B7-3716-4774-967D-2EB1E778FFD3}">
      <dgm:prSet/>
      <dgm:spPr/>
      <dgm:t>
        <a:bodyPr/>
        <a:lstStyle/>
        <a:p>
          <a:endParaRPr lang="ru-RU"/>
        </a:p>
      </dgm:t>
    </dgm:pt>
    <dgm:pt modelId="{DA1B8752-10C7-4550-9A5E-D5AEAB177114}" type="sibTrans" cxnId="{869C70B7-3716-4774-967D-2EB1E778FFD3}">
      <dgm:prSet/>
      <dgm:spPr/>
      <dgm:t>
        <a:bodyPr/>
        <a:lstStyle/>
        <a:p>
          <a:endParaRPr lang="ru-RU"/>
        </a:p>
      </dgm:t>
    </dgm:pt>
    <dgm:pt modelId="{5CC79F3E-BF58-4462-A706-A18976B7F05E}" type="pres">
      <dgm:prSet presAssocID="{FAD4D4F1-7262-4F45-8B2A-9707A556933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69E400-368C-462B-8223-E6A734976687}" type="pres">
      <dgm:prSet presAssocID="{FAD4D4F1-7262-4F45-8B2A-9707A556933A}" presName="children" presStyleCnt="0"/>
      <dgm:spPr/>
    </dgm:pt>
    <dgm:pt modelId="{3B980FF3-844A-495B-9341-6BF878A6DE79}" type="pres">
      <dgm:prSet presAssocID="{FAD4D4F1-7262-4F45-8B2A-9707A556933A}" presName="child2group" presStyleCnt="0"/>
      <dgm:spPr/>
    </dgm:pt>
    <dgm:pt modelId="{45AEAE36-AB80-4513-A163-6C6A867B0CE5}" type="pres">
      <dgm:prSet presAssocID="{FAD4D4F1-7262-4F45-8B2A-9707A556933A}" presName="child2" presStyleLbl="bgAcc1" presStyleIdx="0" presStyleCnt="3" custLinFactNeighborX="7259"/>
      <dgm:spPr/>
      <dgm:t>
        <a:bodyPr/>
        <a:lstStyle/>
        <a:p>
          <a:endParaRPr lang="ru-RU"/>
        </a:p>
      </dgm:t>
    </dgm:pt>
    <dgm:pt modelId="{15708D72-FE63-4632-B916-8DA8EE3DCD4B}" type="pres">
      <dgm:prSet presAssocID="{FAD4D4F1-7262-4F45-8B2A-9707A556933A}" presName="child2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81692-C163-4AB4-BB3F-B9CD09508498}" type="pres">
      <dgm:prSet presAssocID="{FAD4D4F1-7262-4F45-8B2A-9707A556933A}" presName="child3group" presStyleCnt="0"/>
      <dgm:spPr/>
    </dgm:pt>
    <dgm:pt modelId="{D0C465C4-CB89-42B1-B6FC-48C8CC605754}" type="pres">
      <dgm:prSet presAssocID="{FAD4D4F1-7262-4F45-8B2A-9707A556933A}" presName="child3" presStyleLbl="bgAcc1" presStyleIdx="1" presStyleCnt="3" custLinFactNeighborX="7259"/>
      <dgm:spPr/>
      <dgm:t>
        <a:bodyPr/>
        <a:lstStyle/>
        <a:p>
          <a:endParaRPr lang="ru-RU"/>
        </a:p>
      </dgm:t>
    </dgm:pt>
    <dgm:pt modelId="{81F4FCD3-D82B-45EA-AFE9-882AE09939EA}" type="pres">
      <dgm:prSet presAssocID="{FAD4D4F1-7262-4F45-8B2A-9707A556933A}" presName="child3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A0521-1C4B-4F9D-9B77-BD81A3DADB32}" type="pres">
      <dgm:prSet presAssocID="{FAD4D4F1-7262-4F45-8B2A-9707A556933A}" presName="child4group" presStyleCnt="0"/>
      <dgm:spPr/>
    </dgm:pt>
    <dgm:pt modelId="{5390F3A3-976D-404B-8876-4F922169BBEF}" type="pres">
      <dgm:prSet presAssocID="{FAD4D4F1-7262-4F45-8B2A-9707A556933A}" presName="child4" presStyleLbl="bgAcc1" presStyleIdx="2" presStyleCnt="3" custLinFactNeighborX="-8474" custLinFactNeighborY="1890"/>
      <dgm:spPr/>
      <dgm:t>
        <a:bodyPr/>
        <a:lstStyle/>
        <a:p>
          <a:endParaRPr lang="ru-RU"/>
        </a:p>
      </dgm:t>
    </dgm:pt>
    <dgm:pt modelId="{4F630339-BF98-4ECB-BF31-85C1ECB00B59}" type="pres">
      <dgm:prSet presAssocID="{FAD4D4F1-7262-4F45-8B2A-9707A556933A}" presName="child4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43C8A-9A62-4E73-A28C-D0A72B9FB19F}" type="pres">
      <dgm:prSet presAssocID="{FAD4D4F1-7262-4F45-8B2A-9707A556933A}" presName="childPlaceholder" presStyleCnt="0"/>
      <dgm:spPr/>
    </dgm:pt>
    <dgm:pt modelId="{5FE54243-B330-4FDF-8DB9-93D553C29230}" type="pres">
      <dgm:prSet presAssocID="{FAD4D4F1-7262-4F45-8B2A-9707A556933A}" presName="circle" presStyleCnt="0"/>
      <dgm:spPr/>
    </dgm:pt>
    <dgm:pt modelId="{C5CAE86D-357C-4B13-99A4-E81CD04E0142}" type="pres">
      <dgm:prSet presAssocID="{FAD4D4F1-7262-4F45-8B2A-9707A556933A}" presName="quadrant1" presStyleLbl="node1" presStyleIdx="0" presStyleCnt="4" custScaleX="134777" custScaleY="115062" custLinFactNeighborX="-19011" custLinFactNeighborY="-56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4D065-3DEC-41F1-B467-C1AFA2103CEE}" type="pres">
      <dgm:prSet presAssocID="{FAD4D4F1-7262-4F45-8B2A-9707A556933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858FE-A96B-48E2-856D-14F128813D3D}" type="pres">
      <dgm:prSet presAssocID="{FAD4D4F1-7262-4F45-8B2A-9707A556933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10BC6-673B-47FA-90C8-FFE7185D09F4}" type="pres">
      <dgm:prSet presAssocID="{FAD4D4F1-7262-4F45-8B2A-9707A556933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E401B-6272-410F-B7BB-9E17208C49EF}" type="pres">
      <dgm:prSet presAssocID="{FAD4D4F1-7262-4F45-8B2A-9707A556933A}" presName="quadrantPlaceholder" presStyleCnt="0"/>
      <dgm:spPr/>
    </dgm:pt>
    <dgm:pt modelId="{11889556-CC4E-4B89-9003-9A584DA6F6A3}" type="pres">
      <dgm:prSet presAssocID="{FAD4D4F1-7262-4F45-8B2A-9707A556933A}" presName="center1" presStyleLbl="fgShp" presStyleIdx="0" presStyleCnt="2" custScaleX="116668" custScaleY="122540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</dgm:pt>
    <dgm:pt modelId="{F03C0713-6E09-4999-85A0-07F6B0A601E8}" type="pres">
      <dgm:prSet presAssocID="{FAD4D4F1-7262-4F45-8B2A-9707A556933A}" presName="center2" presStyleLbl="fgShp" presStyleIdx="1" presStyleCnt="2" custScaleX="116668" custScaleY="122540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</dgm:pt>
  </dgm:ptLst>
  <dgm:cxnLst>
    <dgm:cxn modelId="{71ABE1A0-771F-4905-8378-F09779C9362B}" srcId="{FAD4D4F1-7262-4F45-8B2A-9707A556933A}" destId="{E0A237D4-9C56-4AD3-9BEF-434F763C5CAA}" srcOrd="4" destOrd="0" parTransId="{6230432B-C0E8-49B8-84F1-4ECC99F849AB}" sibTransId="{2B4888E6-6EAE-45CD-BE25-C5122A72587D}"/>
    <dgm:cxn modelId="{30E7A2B2-D6C8-47BB-876A-AF0A63E87B7B}" srcId="{FAD4D4F1-7262-4F45-8B2A-9707A556933A}" destId="{9FDA2358-F052-4B53-AF6C-6E8E2104D2E7}" srcOrd="3" destOrd="0" parTransId="{9813E727-9343-473B-AEDC-CBE78C1764C2}" sibTransId="{814135FB-6D2F-4972-B9C8-6F0A3314BFD3}"/>
    <dgm:cxn modelId="{0BC3D501-F966-458C-BBD5-41915C2D039C}" srcId="{56440DC5-6A55-4845-95D4-4CBE3371AFFC}" destId="{F2DF8329-9BB3-44C8-88BD-3071B88DFE52}" srcOrd="0" destOrd="0" parTransId="{478DD2F8-C696-4B9F-A5D1-869E4CF09EE7}" sibTransId="{FC23D0F5-A2B6-4DC9-ACD0-336FA98AE7B2}"/>
    <dgm:cxn modelId="{FE90E044-E3CC-4EA8-8E87-1DAEB7298215}" type="presOf" srcId="{83287C99-FF64-44FE-8D2C-B28E7915893F}" destId="{4F630339-BF98-4ECB-BF31-85C1ECB00B59}" srcOrd="1" destOrd="0" presId="urn:microsoft.com/office/officeart/2005/8/layout/cycle4"/>
    <dgm:cxn modelId="{C1F902B2-7BB9-42A3-9EFB-AE04DDB19220}" type="presOf" srcId="{502F3560-4238-4D8E-98FF-BCE249C40D1B}" destId="{F6D4D065-3DEC-41F1-B467-C1AFA2103CEE}" srcOrd="0" destOrd="0" presId="urn:microsoft.com/office/officeart/2005/8/layout/cycle4"/>
    <dgm:cxn modelId="{D6657282-E828-44FE-8EC3-073759B874F4}" srcId="{929ED60E-A34F-45BD-9136-42441FF76476}" destId="{C0EB47A3-D03A-494D-82BD-DE9CB17AE6CD}" srcOrd="0" destOrd="0" parTransId="{B6193C5A-7546-47A5-8EAA-BF9E85688090}" sibTransId="{67F83E2F-6EC8-4062-A213-AC8DBDE49A5F}"/>
    <dgm:cxn modelId="{9ACC0F49-8605-4089-AD42-0ED123CD7820}" srcId="{FAD4D4F1-7262-4F45-8B2A-9707A556933A}" destId="{56440DC5-6A55-4845-95D4-4CBE3371AFFC}" srcOrd="2" destOrd="0" parTransId="{1BC19D01-8651-479A-B593-8BF7366EAF1E}" sibTransId="{7B7E7E3F-CD47-4F50-B8A0-0BA892E22C8A}"/>
    <dgm:cxn modelId="{698F1AA3-DC28-481F-AEA5-AFDBE6B6F676}" srcId="{502F3560-4238-4D8E-98FF-BCE249C40D1B}" destId="{8C19F6B0-CF50-4B4B-B497-2B1D53DAFF2E}" srcOrd="0" destOrd="0" parTransId="{3B83A7FE-0245-4E66-AE8B-82E8B0AA3D5A}" sibTransId="{AA60BC09-D95D-400A-97A2-9BB01E15AF58}"/>
    <dgm:cxn modelId="{07C7CCC9-B890-496F-B8B3-CC4C43E83C42}" type="presOf" srcId="{56440DC5-6A55-4845-95D4-4CBE3371AFFC}" destId="{440858FE-A96B-48E2-856D-14F128813D3D}" srcOrd="0" destOrd="0" presId="urn:microsoft.com/office/officeart/2005/8/layout/cycle4"/>
    <dgm:cxn modelId="{DCFE2EFC-0FC7-46E1-ADD6-92821B94EF65}" srcId="{FAD4D4F1-7262-4F45-8B2A-9707A556933A}" destId="{929ED60E-A34F-45BD-9136-42441FF76476}" srcOrd="5" destOrd="0" parTransId="{3F806B2E-7426-4BF5-9512-FD118DBD4641}" sibTransId="{AA356387-740F-4DB9-8898-4AF80537F733}"/>
    <dgm:cxn modelId="{8F7664A0-BBA3-405F-B760-BA2EAB277B5A}" srcId="{FAD4D4F1-7262-4F45-8B2A-9707A556933A}" destId="{502F3560-4238-4D8E-98FF-BCE249C40D1B}" srcOrd="1" destOrd="0" parTransId="{565FEEE1-D891-4E91-B4BF-41E704E500F5}" sibTransId="{AD051453-99BD-48E4-A115-92FEEAF44B48}"/>
    <dgm:cxn modelId="{44C3402A-76E8-4F53-86ED-DEE44104CEC6}" type="presOf" srcId="{83287C99-FF64-44FE-8D2C-B28E7915893F}" destId="{5390F3A3-976D-404B-8876-4F922169BBEF}" srcOrd="0" destOrd="0" presId="urn:microsoft.com/office/officeart/2005/8/layout/cycle4"/>
    <dgm:cxn modelId="{287AD314-C2A9-4747-9FB1-432F93028E98}" type="presOf" srcId="{8C19F6B0-CF50-4B4B-B497-2B1D53DAFF2E}" destId="{45AEAE36-AB80-4513-A163-6C6A867B0CE5}" srcOrd="0" destOrd="0" presId="urn:microsoft.com/office/officeart/2005/8/layout/cycle4"/>
    <dgm:cxn modelId="{819A5A93-B98A-4BB4-A9CD-7FEAF2423A74}" srcId="{FAD4D4F1-7262-4F45-8B2A-9707A556933A}" destId="{401B4DD8-2917-4F2B-82CB-C46EF5307420}" srcOrd="6" destOrd="0" parTransId="{28F08415-96B6-4993-B56A-AC83574CA4CD}" sibTransId="{693292DC-01D7-4759-82B8-557A29C1955D}"/>
    <dgm:cxn modelId="{B611D21B-F0DB-4956-912E-EA5945E9CABC}" type="presOf" srcId="{8C19F6B0-CF50-4B4B-B497-2B1D53DAFF2E}" destId="{15708D72-FE63-4632-B916-8DA8EE3DCD4B}" srcOrd="1" destOrd="0" presId="urn:microsoft.com/office/officeart/2005/8/layout/cycle4"/>
    <dgm:cxn modelId="{869C70B7-3716-4774-967D-2EB1E778FFD3}" srcId="{9FDA2358-F052-4B53-AF6C-6E8E2104D2E7}" destId="{83287C99-FF64-44FE-8D2C-B28E7915893F}" srcOrd="0" destOrd="0" parTransId="{F8E0BFED-6FF9-4CD4-AD79-4F9257B44D63}" sibTransId="{DA1B8752-10C7-4550-9A5E-D5AEAB177114}"/>
    <dgm:cxn modelId="{87338ABE-E973-4B94-88E9-5FCB42CC3AF0}" type="presOf" srcId="{5D7614B9-2726-4348-BE03-1C860F567B1E}" destId="{C5CAE86D-357C-4B13-99A4-E81CD04E0142}" srcOrd="0" destOrd="0" presId="urn:microsoft.com/office/officeart/2005/8/layout/cycle4"/>
    <dgm:cxn modelId="{5B25CDA1-8552-41D2-8057-622239D29AE3}" type="presOf" srcId="{F2DF8329-9BB3-44C8-88BD-3071B88DFE52}" destId="{81F4FCD3-D82B-45EA-AFE9-882AE09939EA}" srcOrd="1" destOrd="0" presId="urn:microsoft.com/office/officeart/2005/8/layout/cycle4"/>
    <dgm:cxn modelId="{3CBF9D94-168E-4E46-9141-CE6E627F2619}" srcId="{E0A237D4-9C56-4AD3-9BEF-434F763C5CAA}" destId="{076E65A8-AF5A-4919-BF58-36A9D229FC16}" srcOrd="0" destOrd="0" parTransId="{AAE59A35-E8E7-4EEB-B8C8-3E4B4FE92876}" sibTransId="{B3B8AF87-4EDB-4DAB-8F5A-7CA144B8BE8C}"/>
    <dgm:cxn modelId="{5C21E33B-2050-4A82-913E-C8BBD0595DCB}" type="presOf" srcId="{FAD4D4F1-7262-4F45-8B2A-9707A556933A}" destId="{5CC79F3E-BF58-4462-A706-A18976B7F05E}" srcOrd="0" destOrd="0" presId="urn:microsoft.com/office/officeart/2005/8/layout/cycle4"/>
    <dgm:cxn modelId="{5BDF9527-5D01-41C3-89DA-56DC23FE2882}" srcId="{FAD4D4F1-7262-4F45-8B2A-9707A556933A}" destId="{5D7614B9-2726-4348-BE03-1C860F567B1E}" srcOrd="0" destOrd="0" parTransId="{A37788CF-C1E8-4B6A-B6C9-3F729EA53946}" sibTransId="{B92EE98A-0C8B-4C41-A4BF-72F3B8599F24}"/>
    <dgm:cxn modelId="{A9C492CF-E3D2-4FA4-A7B9-FD25189B9EC1}" type="presOf" srcId="{9FDA2358-F052-4B53-AF6C-6E8E2104D2E7}" destId="{14210BC6-673B-47FA-90C8-FFE7185D09F4}" srcOrd="0" destOrd="0" presId="urn:microsoft.com/office/officeart/2005/8/layout/cycle4"/>
    <dgm:cxn modelId="{2A2CA663-E99D-4A07-B723-50DF87E3669C}" srcId="{401B4DD8-2917-4F2B-82CB-C46EF5307420}" destId="{101AF3E3-356D-4D5A-9A93-F74E69B39E6F}" srcOrd="0" destOrd="0" parTransId="{02306476-77D9-4061-AEFD-37D92278EC6B}" sibTransId="{FC6E99DC-95BE-4243-AED4-DAE7FE754F19}"/>
    <dgm:cxn modelId="{6B11C239-239C-4DB3-8D18-9C7AAB33AF99}" type="presOf" srcId="{F2DF8329-9BB3-44C8-88BD-3071B88DFE52}" destId="{D0C465C4-CB89-42B1-B6FC-48C8CC605754}" srcOrd="0" destOrd="0" presId="urn:microsoft.com/office/officeart/2005/8/layout/cycle4"/>
    <dgm:cxn modelId="{F0D2365F-1494-4240-97AB-CA6A67E30EB4}" type="presParOf" srcId="{5CC79F3E-BF58-4462-A706-A18976B7F05E}" destId="{4F69E400-368C-462B-8223-E6A734976687}" srcOrd="0" destOrd="0" presId="urn:microsoft.com/office/officeart/2005/8/layout/cycle4"/>
    <dgm:cxn modelId="{C76F73E9-AEA7-431C-84B0-4471B5218CCD}" type="presParOf" srcId="{4F69E400-368C-462B-8223-E6A734976687}" destId="{3B980FF3-844A-495B-9341-6BF878A6DE79}" srcOrd="0" destOrd="0" presId="urn:microsoft.com/office/officeart/2005/8/layout/cycle4"/>
    <dgm:cxn modelId="{2597985C-CB2A-4EE3-AA00-0C562C56A316}" type="presParOf" srcId="{3B980FF3-844A-495B-9341-6BF878A6DE79}" destId="{45AEAE36-AB80-4513-A163-6C6A867B0CE5}" srcOrd="0" destOrd="0" presId="urn:microsoft.com/office/officeart/2005/8/layout/cycle4"/>
    <dgm:cxn modelId="{78E1F342-AAB7-4D6B-ABCF-409E375D56C6}" type="presParOf" srcId="{3B980FF3-844A-495B-9341-6BF878A6DE79}" destId="{15708D72-FE63-4632-B916-8DA8EE3DCD4B}" srcOrd="1" destOrd="0" presId="urn:microsoft.com/office/officeart/2005/8/layout/cycle4"/>
    <dgm:cxn modelId="{E8FFF40C-EF27-4D30-9D71-B338E4889A89}" type="presParOf" srcId="{4F69E400-368C-462B-8223-E6A734976687}" destId="{08F81692-C163-4AB4-BB3F-B9CD09508498}" srcOrd="1" destOrd="0" presId="urn:microsoft.com/office/officeart/2005/8/layout/cycle4"/>
    <dgm:cxn modelId="{10D1E2E2-62A2-45C9-AA5B-4862610026BB}" type="presParOf" srcId="{08F81692-C163-4AB4-BB3F-B9CD09508498}" destId="{D0C465C4-CB89-42B1-B6FC-48C8CC605754}" srcOrd="0" destOrd="0" presId="urn:microsoft.com/office/officeart/2005/8/layout/cycle4"/>
    <dgm:cxn modelId="{B73013EC-AEB1-46EA-97D8-33C667A2A594}" type="presParOf" srcId="{08F81692-C163-4AB4-BB3F-B9CD09508498}" destId="{81F4FCD3-D82B-45EA-AFE9-882AE09939EA}" srcOrd="1" destOrd="0" presId="urn:microsoft.com/office/officeart/2005/8/layout/cycle4"/>
    <dgm:cxn modelId="{FCCFCC15-D43A-4DEC-953E-39F25F9BBF9A}" type="presParOf" srcId="{4F69E400-368C-462B-8223-E6A734976687}" destId="{244A0521-1C4B-4F9D-9B77-BD81A3DADB32}" srcOrd="2" destOrd="0" presId="urn:microsoft.com/office/officeart/2005/8/layout/cycle4"/>
    <dgm:cxn modelId="{0D7E555F-F22D-4473-B846-E60CB5E797F9}" type="presParOf" srcId="{244A0521-1C4B-4F9D-9B77-BD81A3DADB32}" destId="{5390F3A3-976D-404B-8876-4F922169BBEF}" srcOrd="0" destOrd="0" presId="urn:microsoft.com/office/officeart/2005/8/layout/cycle4"/>
    <dgm:cxn modelId="{34A7D5BD-1FBB-413F-B395-27B52490CD3F}" type="presParOf" srcId="{244A0521-1C4B-4F9D-9B77-BD81A3DADB32}" destId="{4F630339-BF98-4ECB-BF31-85C1ECB00B59}" srcOrd="1" destOrd="0" presId="urn:microsoft.com/office/officeart/2005/8/layout/cycle4"/>
    <dgm:cxn modelId="{ADE13A5F-C438-46E4-AF0C-84716BAE9F8A}" type="presParOf" srcId="{4F69E400-368C-462B-8223-E6A734976687}" destId="{BBF43C8A-9A62-4E73-A28C-D0A72B9FB19F}" srcOrd="3" destOrd="0" presId="urn:microsoft.com/office/officeart/2005/8/layout/cycle4"/>
    <dgm:cxn modelId="{92BD4331-AE7C-4E99-9074-66D2C38F85C8}" type="presParOf" srcId="{5CC79F3E-BF58-4462-A706-A18976B7F05E}" destId="{5FE54243-B330-4FDF-8DB9-93D553C29230}" srcOrd="1" destOrd="0" presId="urn:microsoft.com/office/officeart/2005/8/layout/cycle4"/>
    <dgm:cxn modelId="{75E8F9C5-4DAA-4BBD-8763-09BE1A705BA7}" type="presParOf" srcId="{5FE54243-B330-4FDF-8DB9-93D553C29230}" destId="{C5CAE86D-357C-4B13-99A4-E81CD04E0142}" srcOrd="0" destOrd="0" presId="urn:microsoft.com/office/officeart/2005/8/layout/cycle4"/>
    <dgm:cxn modelId="{5E7DC19E-3D17-4610-865C-03ACA1944D23}" type="presParOf" srcId="{5FE54243-B330-4FDF-8DB9-93D553C29230}" destId="{F6D4D065-3DEC-41F1-B467-C1AFA2103CEE}" srcOrd="1" destOrd="0" presId="urn:microsoft.com/office/officeart/2005/8/layout/cycle4"/>
    <dgm:cxn modelId="{0B906BDC-7000-4856-A3A0-E8D1C85A9C93}" type="presParOf" srcId="{5FE54243-B330-4FDF-8DB9-93D553C29230}" destId="{440858FE-A96B-48E2-856D-14F128813D3D}" srcOrd="2" destOrd="0" presId="urn:microsoft.com/office/officeart/2005/8/layout/cycle4"/>
    <dgm:cxn modelId="{6E60E11E-689E-4ECC-B3CB-12EF9C82AA9E}" type="presParOf" srcId="{5FE54243-B330-4FDF-8DB9-93D553C29230}" destId="{14210BC6-673B-47FA-90C8-FFE7185D09F4}" srcOrd="3" destOrd="0" presId="urn:microsoft.com/office/officeart/2005/8/layout/cycle4"/>
    <dgm:cxn modelId="{51A14387-064A-4596-938C-55D1CC6B6970}" type="presParOf" srcId="{5FE54243-B330-4FDF-8DB9-93D553C29230}" destId="{C17E401B-6272-410F-B7BB-9E17208C49EF}" srcOrd="4" destOrd="0" presId="urn:microsoft.com/office/officeart/2005/8/layout/cycle4"/>
    <dgm:cxn modelId="{29DA740E-D49B-4836-9465-A8CB05EC2E03}" type="presParOf" srcId="{5CC79F3E-BF58-4462-A706-A18976B7F05E}" destId="{11889556-CC4E-4B89-9003-9A584DA6F6A3}" srcOrd="2" destOrd="0" presId="urn:microsoft.com/office/officeart/2005/8/layout/cycle4"/>
    <dgm:cxn modelId="{8CB4FD55-1531-4A5E-9F87-8ECBA529F388}" type="presParOf" srcId="{5CC79F3E-BF58-4462-A706-A18976B7F05E}" destId="{F03C0713-6E09-4999-85A0-07F6B0A601E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080EBA6-A0A6-4A01-87D7-DE942D5D169C}" type="doc">
      <dgm:prSet loTypeId="urn:microsoft.com/office/officeart/2005/8/layout/bProcess3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69E433B-706A-4AD4-9F41-148D0041A386}">
      <dgm:prSet phldrT="[Текст]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latin typeface="Bookman Old Style" pitchFamily="18" charset="0"/>
            </a:rPr>
            <a:t>Результаты диагностики оформляются в схемах, графиках, таблицах, диаграммах, отражаются в справочно-аналитических материалах. </a:t>
          </a:r>
          <a:endParaRPr lang="ru-RU" b="1" dirty="0">
            <a:latin typeface="Bookman Old Style" pitchFamily="18" charset="0"/>
          </a:endParaRPr>
        </a:p>
      </dgm:t>
    </dgm:pt>
    <dgm:pt modelId="{CE30865A-FB28-44B9-9F76-9EB4267A87C3}" type="parTrans" cxnId="{92128B06-BCAA-4833-8904-CE52BBF4823C}">
      <dgm:prSet/>
      <dgm:spPr/>
      <dgm:t>
        <a:bodyPr/>
        <a:lstStyle/>
        <a:p>
          <a:endParaRPr lang="ru-RU"/>
        </a:p>
      </dgm:t>
    </dgm:pt>
    <dgm:pt modelId="{44470DC1-0136-4883-8B37-EB929024094B}" type="sibTrans" cxnId="{92128B06-BCAA-4833-8904-CE52BBF4823C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3E509023-541E-4D79-8B90-045D7D281F32}">
      <dgm:prSet phldrT="[Текст]"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Формулируются конкретные, реально выполнимые рекомендации по преодолению профессионально-личностных проблем педагогов и организации </a:t>
          </a:r>
          <a:r>
            <a:rPr lang="ru-RU" b="1" u="sng" dirty="0" smtClean="0">
              <a:solidFill>
                <a:srgbClr val="C00000"/>
              </a:solidFill>
              <a:latin typeface="Bookman Old Style" panose="02050604050505020204" pitchFamily="18" charset="0"/>
            </a:rPr>
            <a:t>методической работы на дифференцированной основе</a:t>
          </a:r>
          <a:endParaRPr lang="ru-RU" b="1" u="sng" dirty="0">
            <a:solidFill>
              <a:srgbClr val="C00000"/>
            </a:solidFill>
            <a:latin typeface="Bookman Old Style" pitchFamily="18" charset="0"/>
          </a:endParaRPr>
        </a:p>
      </dgm:t>
    </dgm:pt>
    <dgm:pt modelId="{7EAE97AC-CFC9-40D0-AED5-87FF256B198F}" type="parTrans" cxnId="{58501B49-4C35-4CC7-A7C7-BD028EFF5272}">
      <dgm:prSet/>
      <dgm:spPr/>
      <dgm:t>
        <a:bodyPr/>
        <a:lstStyle/>
        <a:p>
          <a:endParaRPr lang="ru-RU"/>
        </a:p>
      </dgm:t>
    </dgm:pt>
    <dgm:pt modelId="{DDFBF78B-38E1-4275-B498-8CBB641FBD98}" type="sibTrans" cxnId="{58501B49-4C35-4CC7-A7C7-BD028EFF5272}">
      <dgm:prSet/>
      <dgm:spPr/>
      <dgm:t>
        <a:bodyPr/>
        <a:lstStyle/>
        <a:p>
          <a:endParaRPr lang="ru-RU"/>
        </a:p>
      </dgm:t>
    </dgm:pt>
    <dgm:pt modelId="{FC814605-076B-4EBD-B151-1AAC0FB3BC38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b="1" smtClean="0">
              <a:latin typeface="Bookman Old Style" pitchFamily="18" charset="0"/>
            </a:rPr>
            <a:t>Формулируются выводы</a:t>
          </a:r>
          <a:endParaRPr lang="ru-RU" b="1" dirty="0">
            <a:latin typeface="Bookman Old Style" pitchFamily="18" charset="0"/>
          </a:endParaRPr>
        </a:p>
      </dgm:t>
    </dgm:pt>
    <dgm:pt modelId="{260FDEA2-DBED-40C3-B57E-A863BACFE173}" type="parTrans" cxnId="{6CFACC1F-C500-4856-B203-F06BBB53DFA6}">
      <dgm:prSet/>
      <dgm:spPr/>
      <dgm:t>
        <a:bodyPr/>
        <a:lstStyle/>
        <a:p>
          <a:endParaRPr lang="ru-RU"/>
        </a:p>
      </dgm:t>
    </dgm:pt>
    <dgm:pt modelId="{8E28B938-696D-4758-ABAA-3E252D3C87C2}" type="sibTrans" cxnId="{6CFACC1F-C500-4856-B203-F06BBB53DFA6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8DECB7A7-78DF-4C25-923B-209D1ADB715F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altLang="ru-RU" b="1" dirty="0" smtClean="0">
              <a:latin typeface="Bookman Old Style" pitchFamily="18" charset="0"/>
            </a:rPr>
            <a:t>Анализ результатов, приобретенных по средствам диагностических процедур</a:t>
          </a:r>
          <a:endParaRPr lang="ru-RU" altLang="ru-RU" b="1" dirty="0">
            <a:latin typeface="Bookman Old Style" pitchFamily="18" charset="0"/>
          </a:endParaRPr>
        </a:p>
      </dgm:t>
    </dgm:pt>
    <dgm:pt modelId="{4681E1AC-1392-46B3-BD9A-4AFDF41D9D75}" type="parTrans" cxnId="{7530C52F-93B0-4B37-B81F-7DD5A11D90AC}">
      <dgm:prSet/>
      <dgm:spPr/>
      <dgm:t>
        <a:bodyPr/>
        <a:lstStyle/>
        <a:p>
          <a:endParaRPr lang="ru-RU"/>
        </a:p>
      </dgm:t>
    </dgm:pt>
    <dgm:pt modelId="{D3E95571-E1C4-4307-9FAF-322F2B35F30A}" type="sibTrans" cxnId="{7530C52F-93B0-4B37-B81F-7DD5A11D90AC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8343032-A379-4997-94C5-49ED05AEAFC2}" type="pres">
      <dgm:prSet presAssocID="{B080EBA6-A0A6-4A01-87D7-DE942D5D16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85E29-761B-4061-A1E7-0F953FD74B5F}" type="pres">
      <dgm:prSet presAssocID="{D69E433B-706A-4AD4-9F41-148D0041A38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A31C5-0C49-4F76-8525-AE891DE70A50}" type="pres">
      <dgm:prSet presAssocID="{44470DC1-0136-4883-8B37-EB929024094B}" presName="sibTrans" presStyleLbl="sibTrans1D1" presStyleIdx="0" presStyleCnt="3"/>
      <dgm:spPr/>
      <dgm:t>
        <a:bodyPr/>
        <a:lstStyle/>
        <a:p>
          <a:endParaRPr lang="ru-RU"/>
        </a:p>
      </dgm:t>
    </dgm:pt>
    <dgm:pt modelId="{E4445026-930E-4B85-AA48-FFC7D9003819}" type="pres">
      <dgm:prSet presAssocID="{44470DC1-0136-4883-8B37-EB929024094B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3F0462A3-8F35-4FF4-A65E-496D15EA9E63}" type="pres">
      <dgm:prSet presAssocID="{8DECB7A7-78DF-4C25-923B-209D1ADB71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D95B5-3641-46C6-B354-1F37225BB24B}" type="pres">
      <dgm:prSet presAssocID="{D3E95571-E1C4-4307-9FAF-322F2B35F30A}" presName="sibTrans" presStyleLbl="sibTrans1D1" presStyleIdx="1" presStyleCnt="3"/>
      <dgm:spPr/>
      <dgm:t>
        <a:bodyPr/>
        <a:lstStyle/>
        <a:p>
          <a:endParaRPr lang="ru-RU"/>
        </a:p>
      </dgm:t>
    </dgm:pt>
    <dgm:pt modelId="{49FC232F-BCF3-4986-B7F9-08F0A3661C12}" type="pres">
      <dgm:prSet presAssocID="{D3E95571-E1C4-4307-9FAF-322F2B35F30A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6CF6FA4F-9E0D-41AD-93DF-DEEEDCBF56B1}" type="pres">
      <dgm:prSet presAssocID="{FC814605-076B-4EBD-B151-1AAC0FB3BC3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41F1D-1746-4EC3-A18A-682D5E402D63}" type="pres">
      <dgm:prSet presAssocID="{8E28B938-696D-4758-ABAA-3E252D3C87C2}" presName="sibTrans" presStyleLbl="sibTrans1D1" presStyleIdx="2" presStyleCnt="3"/>
      <dgm:spPr/>
      <dgm:t>
        <a:bodyPr/>
        <a:lstStyle/>
        <a:p>
          <a:endParaRPr lang="ru-RU"/>
        </a:p>
      </dgm:t>
    </dgm:pt>
    <dgm:pt modelId="{181BE8D2-0B9C-4944-9AE0-DBE046C22C67}" type="pres">
      <dgm:prSet presAssocID="{8E28B938-696D-4758-ABAA-3E252D3C87C2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91738F75-B4AC-4F4D-A92F-C4CDA44B9BE5}" type="pres">
      <dgm:prSet presAssocID="{3E509023-541E-4D79-8B90-045D7D281F3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C72AE7-CEDB-4967-9598-E463D6286B9E}" type="presOf" srcId="{FC814605-076B-4EBD-B151-1AAC0FB3BC38}" destId="{6CF6FA4F-9E0D-41AD-93DF-DEEEDCBF56B1}" srcOrd="0" destOrd="0" presId="urn:microsoft.com/office/officeart/2005/8/layout/bProcess3"/>
    <dgm:cxn modelId="{1FA9D458-8C9B-4505-B77A-97A3146BEB88}" type="presOf" srcId="{B080EBA6-A0A6-4A01-87D7-DE942D5D169C}" destId="{18343032-A379-4997-94C5-49ED05AEAFC2}" srcOrd="0" destOrd="0" presId="urn:microsoft.com/office/officeart/2005/8/layout/bProcess3"/>
    <dgm:cxn modelId="{CB0A2E5B-8B2D-4625-9943-FCDA85E5EC7A}" type="presOf" srcId="{D3E95571-E1C4-4307-9FAF-322F2B35F30A}" destId="{49FC232F-BCF3-4986-B7F9-08F0A3661C12}" srcOrd="1" destOrd="0" presId="urn:microsoft.com/office/officeart/2005/8/layout/bProcess3"/>
    <dgm:cxn modelId="{92128B06-BCAA-4833-8904-CE52BBF4823C}" srcId="{B080EBA6-A0A6-4A01-87D7-DE942D5D169C}" destId="{D69E433B-706A-4AD4-9F41-148D0041A386}" srcOrd="0" destOrd="0" parTransId="{CE30865A-FB28-44B9-9F76-9EB4267A87C3}" sibTransId="{44470DC1-0136-4883-8B37-EB929024094B}"/>
    <dgm:cxn modelId="{6CFACC1F-C500-4856-B203-F06BBB53DFA6}" srcId="{B080EBA6-A0A6-4A01-87D7-DE942D5D169C}" destId="{FC814605-076B-4EBD-B151-1AAC0FB3BC38}" srcOrd="2" destOrd="0" parTransId="{260FDEA2-DBED-40C3-B57E-A863BACFE173}" sibTransId="{8E28B938-696D-4758-ABAA-3E252D3C87C2}"/>
    <dgm:cxn modelId="{97257F2D-13F4-4B4D-AD0B-99921AF77D29}" type="presOf" srcId="{D3E95571-E1C4-4307-9FAF-322F2B35F30A}" destId="{43AD95B5-3641-46C6-B354-1F37225BB24B}" srcOrd="0" destOrd="0" presId="urn:microsoft.com/office/officeart/2005/8/layout/bProcess3"/>
    <dgm:cxn modelId="{051289DC-56EE-4EC4-BE82-D472AE35EE36}" type="presOf" srcId="{8E28B938-696D-4758-ABAA-3E252D3C87C2}" destId="{2C241F1D-1746-4EC3-A18A-682D5E402D63}" srcOrd="0" destOrd="0" presId="urn:microsoft.com/office/officeart/2005/8/layout/bProcess3"/>
    <dgm:cxn modelId="{58501B49-4C35-4CC7-A7C7-BD028EFF5272}" srcId="{B080EBA6-A0A6-4A01-87D7-DE942D5D169C}" destId="{3E509023-541E-4D79-8B90-045D7D281F32}" srcOrd="3" destOrd="0" parTransId="{7EAE97AC-CFC9-40D0-AED5-87FF256B198F}" sibTransId="{DDFBF78B-38E1-4275-B498-8CBB641FBD98}"/>
    <dgm:cxn modelId="{529F0C18-24C1-4FDF-BB4E-AF90E99F8670}" type="presOf" srcId="{44470DC1-0136-4883-8B37-EB929024094B}" destId="{E4445026-930E-4B85-AA48-FFC7D9003819}" srcOrd="1" destOrd="0" presId="urn:microsoft.com/office/officeart/2005/8/layout/bProcess3"/>
    <dgm:cxn modelId="{994971C3-C36F-4240-932A-976D9E2E11D5}" type="presOf" srcId="{3E509023-541E-4D79-8B90-045D7D281F32}" destId="{91738F75-B4AC-4F4D-A92F-C4CDA44B9BE5}" srcOrd="0" destOrd="0" presId="urn:microsoft.com/office/officeart/2005/8/layout/bProcess3"/>
    <dgm:cxn modelId="{F4725816-5D1B-41E0-9053-B471A9BCE76B}" type="presOf" srcId="{8DECB7A7-78DF-4C25-923B-209D1ADB715F}" destId="{3F0462A3-8F35-4FF4-A65E-496D15EA9E63}" srcOrd="0" destOrd="0" presId="urn:microsoft.com/office/officeart/2005/8/layout/bProcess3"/>
    <dgm:cxn modelId="{7530C52F-93B0-4B37-B81F-7DD5A11D90AC}" srcId="{B080EBA6-A0A6-4A01-87D7-DE942D5D169C}" destId="{8DECB7A7-78DF-4C25-923B-209D1ADB715F}" srcOrd="1" destOrd="0" parTransId="{4681E1AC-1392-46B3-BD9A-4AFDF41D9D75}" sibTransId="{D3E95571-E1C4-4307-9FAF-322F2B35F30A}"/>
    <dgm:cxn modelId="{C17B8DCE-E10D-482C-9892-D8581F9EC502}" type="presOf" srcId="{8E28B938-696D-4758-ABAA-3E252D3C87C2}" destId="{181BE8D2-0B9C-4944-9AE0-DBE046C22C67}" srcOrd="1" destOrd="0" presId="urn:microsoft.com/office/officeart/2005/8/layout/bProcess3"/>
    <dgm:cxn modelId="{C6E42156-8FAF-4E56-B917-A5C0E85DD3D0}" type="presOf" srcId="{D69E433B-706A-4AD4-9F41-148D0041A386}" destId="{6EE85E29-761B-4061-A1E7-0F953FD74B5F}" srcOrd="0" destOrd="0" presId="urn:microsoft.com/office/officeart/2005/8/layout/bProcess3"/>
    <dgm:cxn modelId="{EB616DC6-4C1A-4BE7-AB96-4FFC624C3E42}" type="presOf" srcId="{44470DC1-0136-4883-8B37-EB929024094B}" destId="{C55A31C5-0C49-4F76-8525-AE891DE70A50}" srcOrd="0" destOrd="0" presId="urn:microsoft.com/office/officeart/2005/8/layout/bProcess3"/>
    <dgm:cxn modelId="{6CEDCAA6-057E-4A29-8F83-6541039E060D}" type="presParOf" srcId="{18343032-A379-4997-94C5-49ED05AEAFC2}" destId="{6EE85E29-761B-4061-A1E7-0F953FD74B5F}" srcOrd="0" destOrd="0" presId="urn:microsoft.com/office/officeart/2005/8/layout/bProcess3"/>
    <dgm:cxn modelId="{ADCBFFF5-55F5-4533-B81F-26D7B4C54E37}" type="presParOf" srcId="{18343032-A379-4997-94C5-49ED05AEAFC2}" destId="{C55A31C5-0C49-4F76-8525-AE891DE70A50}" srcOrd="1" destOrd="0" presId="urn:microsoft.com/office/officeart/2005/8/layout/bProcess3"/>
    <dgm:cxn modelId="{B023EC46-9BCA-4664-8C68-09C85C4A6C11}" type="presParOf" srcId="{C55A31C5-0C49-4F76-8525-AE891DE70A50}" destId="{E4445026-930E-4B85-AA48-FFC7D9003819}" srcOrd="0" destOrd="0" presId="urn:microsoft.com/office/officeart/2005/8/layout/bProcess3"/>
    <dgm:cxn modelId="{BE141B40-DABA-427C-9C11-32EF802C6C8B}" type="presParOf" srcId="{18343032-A379-4997-94C5-49ED05AEAFC2}" destId="{3F0462A3-8F35-4FF4-A65E-496D15EA9E63}" srcOrd="2" destOrd="0" presId="urn:microsoft.com/office/officeart/2005/8/layout/bProcess3"/>
    <dgm:cxn modelId="{9672AB7E-72D1-4DD9-B125-219A17026D3C}" type="presParOf" srcId="{18343032-A379-4997-94C5-49ED05AEAFC2}" destId="{43AD95B5-3641-46C6-B354-1F37225BB24B}" srcOrd="3" destOrd="0" presId="urn:microsoft.com/office/officeart/2005/8/layout/bProcess3"/>
    <dgm:cxn modelId="{063372D8-5B5B-46B9-981A-76B4F9FA47EF}" type="presParOf" srcId="{43AD95B5-3641-46C6-B354-1F37225BB24B}" destId="{49FC232F-BCF3-4986-B7F9-08F0A3661C12}" srcOrd="0" destOrd="0" presId="urn:microsoft.com/office/officeart/2005/8/layout/bProcess3"/>
    <dgm:cxn modelId="{E0E4CBD1-11DE-4AA0-BC3D-DFD828C05882}" type="presParOf" srcId="{18343032-A379-4997-94C5-49ED05AEAFC2}" destId="{6CF6FA4F-9E0D-41AD-93DF-DEEEDCBF56B1}" srcOrd="4" destOrd="0" presId="urn:microsoft.com/office/officeart/2005/8/layout/bProcess3"/>
    <dgm:cxn modelId="{1ABA2A29-863D-4A92-9C19-DE1E1C61C20D}" type="presParOf" srcId="{18343032-A379-4997-94C5-49ED05AEAFC2}" destId="{2C241F1D-1746-4EC3-A18A-682D5E402D63}" srcOrd="5" destOrd="0" presId="urn:microsoft.com/office/officeart/2005/8/layout/bProcess3"/>
    <dgm:cxn modelId="{1E5FA18C-4242-4B4F-8D2E-473F9D3C9D90}" type="presParOf" srcId="{2C241F1D-1746-4EC3-A18A-682D5E402D63}" destId="{181BE8D2-0B9C-4944-9AE0-DBE046C22C67}" srcOrd="0" destOrd="0" presId="urn:microsoft.com/office/officeart/2005/8/layout/bProcess3"/>
    <dgm:cxn modelId="{BDB0CAB8-8CF0-4BBD-BBE2-630BB2AE0E11}" type="presParOf" srcId="{18343032-A379-4997-94C5-49ED05AEAFC2}" destId="{91738F75-B4AC-4F4D-A92F-C4CDA44B9BE5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731D348-67C2-404A-911A-9139AA31D5B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5159F9-83C0-41ED-BF76-62FD32D412E5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Стратегический уровень методической работы </a:t>
          </a:r>
          <a:endParaRPr lang="ru-RU" sz="18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8AF119ED-6D7A-4C85-880E-776034E95368}" type="parTrans" cxnId="{B5A04052-F41E-4B46-99B1-AF8E91496DEB}">
      <dgm:prSet/>
      <dgm:spPr/>
      <dgm:t>
        <a:bodyPr/>
        <a:lstStyle/>
        <a:p>
          <a:endParaRPr lang="ru-RU"/>
        </a:p>
      </dgm:t>
    </dgm:pt>
    <dgm:pt modelId="{D034E50B-138B-44A7-A385-63917AEADCE2}" type="sibTrans" cxnId="{B5A04052-F41E-4B46-99B1-AF8E91496DEB}">
      <dgm:prSet/>
      <dgm:spPr/>
      <dgm:t>
        <a:bodyPr/>
        <a:lstStyle/>
        <a:p>
          <a:endParaRPr lang="ru-RU"/>
        </a:p>
      </dgm:t>
    </dgm:pt>
    <dgm:pt modelId="{25525C63-2AB3-437D-AD12-B18F765E2B5B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Определяется основное направление деятельности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E94B1938-F31A-4F5A-91CE-C68EBFCD1EC9}" type="parTrans" cxnId="{66966F24-6B84-4BDF-80F4-C8F69FBC0EE9}">
      <dgm:prSet/>
      <dgm:spPr/>
      <dgm:t>
        <a:bodyPr/>
        <a:lstStyle/>
        <a:p>
          <a:endParaRPr lang="ru-RU"/>
        </a:p>
      </dgm:t>
    </dgm:pt>
    <dgm:pt modelId="{10452E68-40EA-40EE-A17C-D078AC0E4780}" type="sibTrans" cxnId="{66966F24-6B84-4BDF-80F4-C8F69FBC0EE9}">
      <dgm:prSet/>
      <dgm:spPr/>
      <dgm:t>
        <a:bodyPr/>
        <a:lstStyle/>
        <a:p>
          <a:endParaRPr lang="ru-RU"/>
        </a:p>
      </dgm:t>
    </dgm:pt>
    <dgm:pt modelId="{265C3009-F98F-4A67-923F-F161113E583C}">
      <dgm:prSet phldrT="[Текст]" custT="1"/>
      <dgm:spPr>
        <a:solidFill>
          <a:schemeClr val="bg2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Представлен методическим советом</a:t>
          </a:r>
          <a:endParaRPr lang="ru-RU" sz="18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39260FC3-09EC-4729-BB85-31717A5E85A9}" type="parTrans" cxnId="{F7E0EEBE-1373-49F4-A008-71AA740D01AE}">
      <dgm:prSet/>
      <dgm:spPr/>
      <dgm:t>
        <a:bodyPr/>
        <a:lstStyle/>
        <a:p>
          <a:endParaRPr lang="ru-RU"/>
        </a:p>
      </dgm:t>
    </dgm:pt>
    <dgm:pt modelId="{F27CDC49-FB23-4817-970C-89B36BC42AF8}" type="sibTrans" cxnId="{F7E0EEBE-1373-49F4-A008-71AA740D01AE}">
      <dgm:prSet/>
      <dgm:spPr/>
      <dgm:t>
        <a:bodyPr/>
        <a:lstStyle/>
        <a:p>
          <a:endParaRPr lang="ru-RU"/>
        </a:p>
      </dgm:t>
    </dgm:pt>
    <dgm:pt modelId="{6B692D8A-CF3F-439B-ABE7-F9EF0BF6CB63}">
      <dgm:prSet phldrT="[Текст]"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Методический совет - это коллегиальный орган педагогических работников учреждения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CC89F64F-9DD2-4868-958E-C03BC4BE481F}" type="parTrans" cxnId="{64EBE126-5CA1-44E3-ACBF-22F1BF5D4991}">
      <dgm:prSet/>
      <dgm:spPr/>
      <dgm:t>
        <a:bodyPr/>
        <a:lstStyle/>
        <a:p>
          <a:endParaRPr lang="ru-RU"/>
        </a:p>
      </dgm:t>
    </dgm:pt>
    <dgm:pt modelId="{1ACE8AF8-E169-42ED-A8A9-0CD69E4F1868}" type="sibTrans" cxnId="{64EBE126-5CA1-44E3-ACBF-22F1BF5D4991}">
      <dgm:prSet/>
      <dgm:spPr/>
      <dgm:t>
        <a:bodyPr/>
        <a:lstStyle/>
        <a:p>
          <a:endParaRPr lang="ru-RU"/>
        </a:p>
      </dgm:t>
    </dgm:pt>
    <dgm:pt modelId="{58BEC8EA-6F5E-430B-B929-446E485E0DC3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8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Основными задачами методического совета являются:</a:t>
          </a:r>
          <a:endParaRPr lang="ru-RU" sz="18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F99ACA0-E3B0-4927-B4CC-5A8890A4223A}" type="parTrans" cxnId="{159B0898-B9E6-477C-B906-4A226FD512E0}">
      <dgm:prSet/>
      <dgm:spPr/>
      <dgm:t>
        <a:bodyPr/>
        <a:lstStyle/>
        <a:p>
          <a:endParaRPr lang="ru-RU"/>
        </a:p>
      </dgm:t>
    </dgm:pt>
    <dgm:pt modelId="{3F5A68D6-32C2-49C2-9182-D6CC506AFE9B}" type="sibTrans" cxnId="{159B0898-B9E6-477C-B906-4A226FD512E0}">
      <dgm:prSet/>
      <dgm:spPr/>
      <dgm:t>
        <a:bodyPr/>
        <a:lstStyle/>
        <a:p>
          <a:endParaRPr lang="ru-RU"/>
        </a:p>
      </dgm:t>
    </dgm:pt>
    <dgm:pt modelId="{EEFF82FB-9CA9-450E-8A41-315EFDD2DAAE}">
      <dgm:prSet phldrT="[Текст]" custT="1"/>
      <dgm:spPr>
        <a:solidFill>
          <a:schemeClr val="tx2">
            <a:lumMod val="10000"/>
            <a:lumOff val="9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определение приоритетных направлений развития методической и научно-исследовательской работы педагогов; 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766BEC4E-765F-48FF-8076-CDD29334C6A6}" type="parTrans" cxnId="{177E3294-80BC-4A6C-ADA6-3B38F497ECC7}">
      <dgm:prSet/>
      <dgm:spPr/>
      <dgm:t>
        <a:bodyPr/>
        <a:lstStyle/>
        <a:p>
          <a:endParaRPr lang="ru-RU"/>
        </a:p>
      </dgm:t>
    </dgm:pt>
    <dgm:pt modelId="{438006EE-AE91-4A14-84B7-C7180516AA30}" type="sibTrans" cxnId="{177E3294-80BC-4A6C-ADA6-3B38F497ECC7}">
      <dgm:prSet/>
      <dgm:spPr/>
      <dgm:t>
        <a:bodyPr/>
        <a:lstStyle/>
        <a:p>
          <a:endParaRPr lang="ru-RU"/>
        </a:p>
      </dgm:t>
    </dgm:pt>
    <dgm:pt modelId="{89E1BEE5-2776-4B14-A691-EFEA04FB2EFC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Разрабатываются основные пути развития всех структурных звеньев системы методической работы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3D41B9FE-730F-4E6F-8054-E0EF84213A6F}" type="parTrans" cxnId="{20700E5E-2317-41BA-BB3E-0BA85C07DB7E}">
      <dgm:prSet/>
      <dgm:spPr/>
      <dgm:t>
        <a:bodyPr/>
        <a:lstStyle/>
        <a:p>
          <a:endParaRPr lang="ru-RU"/>
        </a:p>
      </dgm:t>
    </dgm:pt>
    <dgm:pt modelId="{B87575B0-0983-4256-97B3-F492D56A050C}" type="sibTrans" cxnId="{20700E5E-2317-41BA-BB3E-0BA85C07DB7E}">
      <dgm:prSet/>
      <dgm:spPr/>
      <dgm:t>
        <a:bodyPr/>
        <a:lstStyle/>
        <a:p>
          <a:endParaRPr lang="ru-RU"/>
        </a:p>
      </dgm:t>
    </dgm:pt>
    <dgm:pt modelId="{20020DA0-38EA-4F7B-B6B2-ED52CEFBB5B0}">
      <dgm:prSet phldrT="[Текст]" custT="1"/>
      <dgm:spPr>
        <a:solidFill>
          <a:schemeClr val="tx2">
            <a:lumMod val="10000"/>
            <a:lumOff val="9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программно-методическое обеспечение деятельности учреждения;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EA218D03-025A-4A3F-80D9-393FD0278273}" type="parTrans" cxnId="{BB1F2AB5-DE9F-4F16-A2FC-5C9DD4EA87E4}">
      <dgm:prSet/>
      <dgm:spPr/>
      <dgm:t>
        <a:bodyPr/>
        <a:lstStyle/>
        <a:p>
          <a:endParaRPr lang="ru-RU"/>
        </a:p>
      </dgm:t>
    </dgm:pt>
    <dgm:pt modelId="{581B4D45-1AE5-4C29-ABAB-9F980D19713F}" type="sibTrans" cxnId="{BB1F2AB5-DE9F-4F16-A2FC-5C9DD4EA87E4}">
      <dgm:prSet/>
      <dgm:spPr/>
      <dgm:t>
        <a:bodyPr/>
        <a:lstStyle/>
        <a:p>
          <a:endParaRPr lang="ru-RU"/>
        </a:p>
      </dgm:t>
    </dgm:pt>
    <dgm:pt modelId="{6FAD3732-2470-432E-8C97-D50A1594095A}">
      <dgm:prSet phldrT="[Текст]" custT="1"/>
      <dgm:spPr>
        <a:solidFill>
          <a:schemeClr val="tx2">
            <a:lumMod val="10000"/>
            <a:lumOff val="9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b="1" i="0" dirty="0" smtClean="0">
              <a:latin typeface="Bookman Old Style" panose="02050604050505020204" pitchFamily="18" charset="0"/>
            </a:rPr>
            <a:t> обобщение и распространение передового педагогического опыта. 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480AAA86-82C9-42C0-B6D6-1D57AD3735C8}" type="parTrans" cxnId="{85BB9A69-C84E-47C8-B2BC-BE1F65E62915}">
      <dgm:prSet/>
      <dgm:spPr/>
      <dgm:t>
        <a:bodyPr/>
        <a:lstStyle/>
        <a:p>
          <a:endParaRPr lang="ru-RU"/>
        </a:p>
      </dgm:t>
    </dgm:pt>
    <dgm:pt modelId="{9F539D8E-E2C6-476B-AF2B-2CF0B49FAF98}" type="sibTrans" cxnId="{85BB9A69-C84E-47C8-B2BC-BE1F65E62915}">
      <dgm:prSet/>
      <dgm:spPr/>
      <dgm:t>
        <a:bodyPr/>
        <a:lstStyle/>
        <a:p>
          <a:endParaRPr lang="ru-RU"/>
        </a:p>
      </dgm:t>
    </dgm:pt>
    <dgm:pt modelId="{038F4D38-7ABE-47D2-A1D7-6041764A9782}">
      <dgm:prSet phldrT="[Текст]"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sz="1200" b="1" i="0" dirty="0" smtClean="0">
            <a:latin typeface="Bookman Old Style" panose="02050604050505020204" pitchFamily="18" charset="0"/>
          </a:endParaRPr>
        </a:p>
        <a:p>
          <a:endParaRPr lang="ru-RU" sz="1200" b="1" i="0" dirty="0" smtClean="0">
            <a:latin typeface="Bookman Old Style" panose="02050604050505020204" pitchFamily="18" charset="0"/>
          </a:endParaRPr>
        </a:p>
        <a:p>
          <a:endParaRPr lang="ru-RU" sz="1200" b="1" i="0" dirty="0" smtClean="0">
            <a:latin typeface="Bookman Old Style" panose="02050604050505020204" pitchFamily="18" charset="0"/>
          </a:endParaRPr>
        </a:p>
        <a:p>
          <a:r>
            <a:rPr lang="ru-RU" sz="1200" b="1" i="0" dirty="0" smtClean="0">
              <a:latin typeface="Bookman Old Style" panose="02050604050505020204" pitchFamily="18" charset="0"/>
            </a:rPr>
            <a:t>В состав которого входят: заместитель директора (старший воспитатель) руководители структурных подразделений</a:t>
          </a:r>
          <a:endParaRPr lang="ru-RU" sz="1200" b="1" i="0" dirty="0">
            <a:latin typeface="Bookman Old Style" panose="02050604050505020204" pitchFamily="18" charset="0"/>
          </a:endParaRPr>
        </a:p>
      </dgm:t>
    </dgm:pt>
    <dgm:pt modelId="{F1FADE48-2541-475B-92B8-57F198EC415A}" type="parTrans" cxnId="{90789983-69BD-4E83-A3A1-9852AD5D6D85}">
      <dgm:prSet/>
      <dgm:spPr/>
      <dgm:t>
        <a:bodyPr/>
        <a:lstStyle/>
        <a:p>
          <a:endParaRPr lang="ru-RU"/>
        </a:p>
      </dgm:t>
    </dgm:pt>
    <dgm:pt modelId="{193A6457-6C62-4EEE-9998-E5387F1A4155}" type="sibTrans" cxnId="{90789983-69BD-4E83-A3A1-9852AD5D6D85}">
      <dgm:prSet/>
      <dgm:spPr/>
      <dgm:t>
        <a:bodyPr/>
        <a:lstStyle/>
        <a:p>
          <a:endParaRPr lang="ru-RU"/>
        </a:p>
      </dgm:t>
    </dgm:pt>
    <dgm:pt modelId="{12789D66-B03E-4E77-B491-353D242DA71E}" type="pres">
      <dgm:prSet presAssocID="{C731D348-67C2-404A-911A-9139AA31D5B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CBDB04-C22F-46D8-8B65-2760E109C849}" type="pres">
      <dgm:prSet presAssocID="{C731D348-67C2-404A-911A-9139AA31D5BB}" presName="outerBox" presStyleCnt="0"/>
      <dgm:spPr/>
    </dgm:pt>
    <dgm:pt modelId="{866E2F66-0B80-4482-8C38-E8DB07092D05}" type="pres">
      <dgm:prSet presAssocID="{C731D348-67C2-404A-911A-9139AA31D5BB}" presName="outerBoxParent" presStyleLbl="node1" presStyleIdx="0" presStyleCnt="3" custLinFactNeighborY="1235"/>
      <dgm:spPr/>
      <dgm:t>
        <a:bodyPr/>
        <a:lstStyle/>
        <a:p>
          <a:endParaRPr lang="ru-RU"/>
        </a:p>
      </dgm:t>
    </dgm:pt>
    <dgm:pt modelId="{E5F22C9C-60F7-4522-A93F-459FAC1E7653}" type="pres">
      <dgm:prSet presAssocID="{C731D348-67C2-404A-911A-9139AA31D5BB}" presName="outerBoxChildren" presStyleCnt="0"/>
      <dgm:spPr/>
    </dgm:pt>
    <dgm:pt modelId="{D36CB91D-C02A-452B-B923-D4A2F0347D38}" type="pres">
      <dgm:prSet presAssocID="{25525C63-2AB3-437D-AD12-B18F765E2B5B}" presName="oChild" presStyleLbl="fgAcc1" presStyleIdx="0" presStyleCnt="7" custScaleX="111695" custScaleY="123292" custLinFactY="-11300" custLinFactNeighborX="87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7604E-2D74-4976-A725-8858B2BF0DC7}" type="pres">
      <dgm:prSet presAssocID="{10452E68-40EA-40EE-A17C-D078AC0E4780}" presName="outerSibTrans" presStyleCnt="0"/>
      <dgm:spPr/>
    </dgm:pt>
    <dgm:pt modelId="{3583878D-57EC-4C59-BA98-97650A219D58}" type="pres">
      <dgm:prSet presAssocID="{89E1BEE5-2776-4B14-A691-EFEA04FB2EFC}" presName="oChild" presStyleLbl="fgAcc1" presStyleIdx="1" presStyleCnt="7" custScaleX="111695" custScaleY="123292" custLinFactNeighborX="877" custLinFactNeighborY="1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FEBDF-F27B-4310-8070-F12281EC5543}" type="pres">
      <dgm:prSet presAssocID="{C731D348-67C2-404A-911A-9139AA31D5BB}" presName="middleBox" presStyleCnt="0"/>
      <dgm:spPr/>
    </dgm:pt>
    <dgm:pt modelId="{198B928F-BBB9-499F-B4C7-4FEAC0300428}" type="pres">
      <dgm:prSet presAssocID="{C731D348-67C2-404A-911A-9139AA31D5BB}" presName="middleBoxParent" presStyleLbl="node1" presStyleIdx="1" presStyleCnt="3" custScaleY="114990" custLinFactNeighborX="1358" custLinFactNeighborY="-8819"/>
      <dgm:spPr/>
      <dgm:t>
        <a:bodyPr/>
        <a:lstStyle/>
        <a:p>
          <a:endParaRPr lang="ru-RU"/>
        </a:p>
      </dgm:t>
    </dgm:pt>
    <dgm:pt modelId="{7B7B45DB-B4CE-4F40-8844-53FD4DE7CBC1}" type="pres">
      <dgm:prSet presAssocID="{C731D348-67C2-404A-911A-9139AA31D5BB}" presName="middleBoxChildren" presStyleCnt="0"/>
      <dgm:spPr/>
    </dgm:pt>
    <dgm:pt modelId="{0FA2A51E-22ED-4211-B064-E5A6AC5598E5}" type="pres">
      <dgm:prSet presAssocID="{6B692D8A-CF3F-439B-ABE7-F9EF0BF6CB63}" presName="mChild" presStyleLbl="fgAcc1" presStyleIdx="2" presStyleCnt="7" custScaleX="111319" custScaleY="2000000" custLinFactY="-1760312" custLinFactNeighborX="1818" custLinFactNeighborY="-18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CA6CB-37D1-417A-8268-E585FAA6E5B4}" type="pres">
      <dgm:prSet presAssocID="{1ACE8AF8-E169-42ED-A8A9-0CD69E4F1868}" presName="middleSibTrans" presStyleCnt="0"/>
      <dgm:spPr/>
    </dgm:pt>
    <dgm:pt modelId="{6F2D6B7A-A143-4A80-80A0-280AA72795AB}" type="pres">
      <dgm:prSet presAssocID="{038F4D38-7ABE-47D2-A1D7-6041764A9782}" presName="mChild" presStyleLbl="fgAcc1" presStyleIdx="3" presStyleCnt="7" custScaleX="111319" custScaleY="2000000" custLinFactY="-1211513" custLinFactNeighborX="5610" custLinFactNeighborY="-1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1A0B0-A9FD-4347-AD5E-3B8E015D95EC}" type="pres">
      <dgm:prSet presAssocID="{C731D348-67C2-404A-911A-9139AA31D5BB}" presName="centerBox" presStyleCnt="0"/>
      <dgm:spPr/>
    </dgm:pt>
    <dgm:pt modelId="{E1F4DFD9-216D-4C45-9D1D-B8BAA7B003AD}" type="pres">
      <dgm:prSet presAssocID="{C731D348-67C2-404A-911A-9139AA31D5BB}" presName="centerBoxParent" presStyleLbl="node1" presStyleIdx="2" presStyleCnt="3" custScaleX="102308" custScaleY="155555" custLinFactNeighborX="2687" custLinFactNeighborY="-23148"/>
      <dgm:spPr/>
      <dgm:t>
        <a:bodyPr/>
        <a:lstStyle/>
        <a:p>
          <a:endParaRPr lang="ru-RU"/>
        </a:p>
      </dgm:t>
    </dgm:pt>
    <dgm:pt modelId="{B8A59664-C2CA-4735-BC57-2AD60B3CBD3C}" type="pres">
      <dgm:prSet presAssocID="{C731D348-67C2-404A-911A-9139AA31D5BB}" presName="centerBoxChildren" presStyleCnt="0"/>
      <dgm:spPr/>
    </dgm:pt>
    <dgm:pt modelId="{A1122C2F-08AF-462F-9179-72A5D35689CE}" type="pres">
      <dgm:prSet presAssocID="{EEFF82FB-9CA9-450E-8A41-315EFDD2DAAE}" presName="cChild" presStyleLbl="fgAcc1" presStyleIdx="4" presStyleCnt="7" custScaleY="146913" custLinFactX="4226" custLinFactNeighborX="100000" custLinFactNeighborY="-52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57641-2EFB-4FCD-8B58-DC601F2F5DA2}" type="pres">
      <dgm:prSet presAssocID="{438006EE-AE91-4A14-84B7-C7180516AA30}" presName="centerSibTrans" presStyleCnt="0"/>
      <dgm:spPr/>
    </dgm:pt>
    <dgm:pt modelId="{A2B4667C-6E3A-4234-95D8-137C14EC98D8}" type="pres">
      <dgm:prSet presAssocID="{20020DA0-38EA-4F7B-B6B2-ED52CEFBB5B0}" presName="cChild" presStyleLbl="fgAcc1" presStyleIdx="5" presStyleCnt="7" custScaleY="146913" custLinFactX="8336" custLinFactNeighborX="100000" custLinFactNeighborY="-52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155E9-63DA-419E-99C3-B2DD69C537D9}" type="pres">
      <dgm:prSet presAssocID="{581B4D45-1AE5-4C29-ABAB-9F980D19713F}" presName="centerSibTrans" presStyleCnt="0"/>
      <dgm:spPr/>
    </dgm:pt>
    <dgm:pt modelId="{BD9CD4C2-9179-42FA-B0F9-E0EB0CBCE655}" type="pres">
      <dgm:prSet presAssocID="{6FAD3732-2470-432E-8C97-D50A1594095A}" presName="cChild" presStyleLbl="fgAcc1" presStyleIdx="6" presStyleCnt="7" custScaleY="146913" custLinFactX="12446" custLinFactNeighborX="100000" custLinFactNeighborY="-52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700E5E-2317-41BA-BB3E-0BA85C07DB7E}" srcId="{8E5159F9-83C0-41ED-BF76-62FD32D412E5}" destId="{89E1BEE5-2776-4B14-A691-EFEA04FB2EFC}" srcOrd="1" destOrd="0" parTransId="{3D41B9FE-730F-4E6F-8054-E0EF84213A6F}" sibTransId="{B87575B0-0983-4256-97B3-F492D56A050C}"/>
    <dgm:cxn modelId="{B5A04052-F41E-4B46-99B1-AF8E91496DEB}" srcId="{C731D348-67C2-404A-911A-9139AA31D5BB}" destId="{8E5159F9-83C0-41ED-BF76-62FD32D412E5}" srcOrd="0" destOrd="0" parTransId="{8AF119ED-6D7A-4C85-880E-776034E95368}" sibTransId="{D034E50B-138B-44A7-A385-63917AEADCE2}"/>
    <dgm:cxn modelId="{263DD66F-4198-4F76-A540-93BA5C6B37FD}" type="presOf" srcId="{6B692D8A-CF3F-439B-ABE7-F9EF0BF6CB63}" destId="{0FA2A51E-22ED-4211-B064-E5A6AC5598E5}" srcOrd="0" destOrd="0" presId="urn:microsoft.com/office/officeart/2005/8/layout/target2"/>
    <dgm:cxn modelId="{F7E0EEBE-1373-49F4-A008-71AA740D01AE}" srcId="{C731D348-67C2-404A-911A-9139AA31D5BB}" destId="{265C3009-F98F-4A67-923F-F161113E583C}" srcOrd="1" destOrd="0" parTransId="{39260FC3-09EC-4729-BB85-31717A5E85A9}" sibTransId="{F27CDC49-FB23-4817-970C-89B36BC42AF8}"/>
    <dgm:cxn modelId="{90789983-69BD-4E83-A3A1-9852AD5D6D85}" srcId="{265C3009-F98F-4A67-923F-F161113E583C}" destId="{038F4D38-7ABE-47D2-A1D7-6041764A9782}" srcOrd="1" destOrd="0" parTransId="{F1FADE48-2541-475B-92B8-57F198EC415A}" sibTransId="{193A6457-6C62-4EEE-9998-E5387F1A4155}"/>
    <dgm:cxn modelId="{7384232E-C189-413D-9D1D-81A07F22947B}" type="presOf" srcId="{EEFF82FB-9CA9-450E-8A41-315EFDD2DAAE}" destId="{A1122C2F-08AF-462F-9179-72A5D35689CE}" srcOrd="0" destOrd="0" presId="urn:microsoft.com/office/officeart/2005/8/layout/target2"/>
    <dgm:cxn modelId="{7AE8EF18-D370-413D-924D-4D70EB003B3B}" type="presOf" srcId="{6FAD3732-2470-432E-8C97-D50A1594095A}" destId="{BD9CD4C2-9179-42FA-B0F9-E0EB0CBCE655}" srcOrd="0" destOrd="0" presId="urn:microsoft.com/office/officeart/2005/8/layout/target2"/>
    <dgm:cxn modelId="{C18F363F-E339-4199-BC8D-78ACC891A18E}" type="presOf" srcId="{8E5159F9-83C0-41ED-BF76-62FD32D412E5}" destId="{866E2F66-0B80-4482-8C38-E8DB07092D05}" srcOrd="0" destOrd="0" presId="urn:microsoft.com/office/officeart/2005/8/layout/target2"/>
    <dgm:cxn modelId="{BB1F2AB5-DE9F-4F16-A2FC-5C9DD4EA87E4}" srcId="{58BEC8EA-6F5E-430B-B929-446E485E0DC3}" destId="{20020DA0-38EA-4F7B-B6B2-ED52CEFBB5B0}" srcOrd="1" destOrd="0" parTransId="{EA218D03-025A-4A3F-80D9-393FD0278273}" sibTransId="{581B4D45-1AE5-4C29-ABAB-9F980D19713F}"/>
    <dgm:cxn modelId="{9D557FC4-3AFB-4131-8B64-525A5D6BDEE6}" type="presOf" srcId="{C731D348-67C2-404A-911A-9139AA31D5BB}" destId="{12789D66-B03E-4E77-B491-353D242DA71E}" srcOrd="0" destOrd="0" presId="urn:microsoft.com/office/officeart/2005/8/layout/target2"/>
    <dgm:cxn modelId="{B05BD542-2577-4208-83FF-39CC4BB19B5D}" type="presOf" srcId="{25525C63-2AB3-437D-AD12-B18F765E2B5B}" destId="{D36CB91D-C02A-452B-B923-D4A2F0347D38}" srcOrd="0" destOrd="0" presId="urn:microsoft.com/office/officeart/2005/8/layout/target2"/>
    <dgm:cxn modelId="{993DC740-9801-496A-844A-B5A043E9B01C}" type="presOf" srcId="{20020DA0-38EA-4F7B-B6B2-ED52CEFBB5B0}" destId="{A2B4667C-6E3A-4234-95D8-137C14EC98D8}" srcOrd="0" destOrd="0" presId="urn:microsoft.com/office/officeart/2005/8/layout/target2"/>
    <dgm:cxn modelId="{177E3294-80BC-4A6C-ADA6-3B38F497ECC7}" srcId="{58BEC8EA-6F5E-430B-B929-446E485E0DC3}" destId="{EEFF82FB-9CA9-450E-8A41-315EFDD2DAAE}" srcOrd="0" destOrd="0" parTransId="{766BEC4E-765F-48FF-8076-CDD29334C6A6}" sibTransId="{438006EE-AE91-4A14-84B7-C7180516AA30}"/>
    <dgm:cxn modelId="{FA4063CF-4474-45EF-AA51-4B3C3A5ED64A}" type="presOf" srcId="{58BEC8EA-6F5E-430B-B929-446E485E0DC3}" destId="{E1F4DFD9-216D-4C45-9D1D-B8BAA7B003AD}" srcOrd="0" destOrd="0" presId="urn:microsoft.com/office/officeart/2005/8/layout/target2"/>
    <dgm:cxn modelId="{66966F24-6B84-4BDF-80F4-C8F69FBC0EE9}" srcId="{8E5159F9-83C0-41ED-BF76-62FD32D412E5}" destId="{25525C63-2AB3-437D-AD12-B18F765E2B5B}" srcOrd="0" destOrd="0" parTransId="{E94B1938-F31A-4F5A-91CE-C68EBFCD1EC9}" sibTransId="{10452E68-40EA-40EE-A17C-D078AC0E4780}"/>
    <dgm:cxn modelId="{64EBE126-5CA1-44E3-ACBF-22F1BF5D4991}" srcId="{265C3009-F98F-4A67-923F-F161113E583C}" destId="{6B692D8A-CF3F-439B-ABE7-F9EF0BF6CB63}" srcOrd="0" destOrd="0" parTransId="{CC89F64F-9DD2-4868-958E-C03BC4BE481F}" sibTransId="{1ACE8AF8-E169-42ED-A8A9-0CD69E4F1868}"/>
    <dgm:cxn modelId="{BFB521A8-4E35-482C-997E-7F6F9C1D103C}" type="presOf" srcId="{89E1BEE5-2776-4B14-A691-EFEA04FB2EFC}" destId="{3583878D-57EC-4C59-BA98-97650A219D58}" srcOrd="0" destOrd="0" presId="urn:microsoft.com/office/officeart/2005/8/layout/target2"/>
    <dgm:cxn modelId="{159B0898-B9E6-477C-B906-4A226FD512E0}" srcId="{C731D348-67C2-404A-911A-9139AA31D5BB}" destId="{58BEC8EA-6F5E-430B-B929-446E485E0DC3}" srcOrd="2" destOrd="0" parTransId="{2F99ACA0-E3B0-4927-B4CC-5A8890A4223A}" sibTransId="{3F5A68D6-32C2-49C2-9182-D6CC506AFE9B}"/>
    <dgm:cxn modelId="{A8DF9533-0AF4-478F-9FEC-D7E0C0110336}" type="presOf" srcId="{038F4D38-7ABE-47D2-A1D7-6041764A9782}" destId="{6F2D6B7A-A143-4A80-80A0-280AA72795AB}" srcOrd="0" destOrd="0" presId="urn:microsoft.com/office/officeart/2005/8/layout/target2"/>
    <dgm:cxn modelId="{85BB9A69-C84E-47C8-B2BC-BE1F65E62915}" srcId="{58BEC8EA-6F5E-430B-B929-446E485E0DC3}" destId="{6FAD3732-2470-432E-8C97-D50A1594095A}" srcOrd="2" destOrd="0" parTransId="{480AAA86-82C9-42C0-B6D6-1D57AD3735C8}" sibTransId="{9F539D8E-E2C6-476B-AF2B-2CF0B49FAF98}"/>
    <dgm:cxn modelId="{B362E77B-5CCC-4CAB-820A-E0ADBEA6F7EB}" type="presOf" srcId="{265C3009-F98F-4A67-923F-F161113E583C}" destId="{198B928F-BBB9-499F-B4C7-4FEAC0300428}" srcOrd="0" destOrd="0" presId="urn:microsoft.com/office/officeart/2005/8/layout/target2"/>
    <dgm:cxn modelId="{B266A0B0-313F-488A-A4A6-BE5BCA59BCFB}" type="presParOf" srcId="{12789D66-B03E-4E77-B491-353D242DA71E}" destId="{6ACBDB04-C22F-46D8-8B65-2760E109C849}" srcOrd="0" destOrd="0" presId="urn:microsoft.com/office/officeart/2005/8/layout/target2"/>
    <dgm:cxn modelId="{133ED286-BCEA-43EF-9DC6-7A2CA75F7B59}" type="presParOf" srcId="{6ACBDB04-C22F-46D8-8B65-2760E109C849}" destId="{866E2F66-0B80-4482-8C38-E8DB07092D05}" srcOrd="0" destOrd="0" presId="urn:microsoft.com/office/officeart/2005/8/layout/target2"/>
    <dgm:cxn modelId="{775E7722-4858-42A8-A36B-D00A84FA6005}" type="presParOf" srcId="{6ACBDB04-C22F-46D8-8B65-2760E109C849}" destId="{E5F22C9C-60F7-4522-A93F-459FAC1E7653}" srcOrd="1" destOrd="0" presId="urn:microsoft.com/office/officeart/2005/8/layout/target2"/>
    <dgm:cxn modelId="{84D689AF-92EC-4A3C-9E69-53941B86DE37}" type="presParOf" srcId="{E5F22C9C-60F7-4522-A93F-459FAC1E7653}" destId="{D36CB91D-C02A-452B-B923-D4A2F0347D38}" srcOrd="0" destOrd="0" presId="urn:microsoft.com/office/officeart/2005/8/layout/target2"/>
    <dgm:cxn modelId="{3ECE2C8C-7B10-4A07-AAD5-6BAF37F5E521}" type="presParOf" srcId="{E5F22C9C-60F7-4522-A93F-459FAC1E7653}" destId="{A457604E-2D74-4976-A725-8858B2BF0DC7}" srcOrd="1" destOrd="0" presId="urn:microsoft.com/office/officeart/2005/8/layout/target2"/>
    <dgm:cxn modelId="{3B174754-3127-4962-9DFB-FCDE8B578E33}" type="presParOf" srcId="{E5F22C9C-60F7-4522-A93F-459FAC1E7653}" destId="{3583878D-57EC-4C59-BA98-97650A219D58}" srcOrd="2" destOrd="0" presId="urn:microsoft.com/office/officeart/2005/8/layout/target2"/>
    <dgm:cxn modelId="{9FDD2C54-8AC5-4CBE-A5B5-7CEE25E60489}" type="presParOf" srcId="{12789D66-B03E-4E77-B491-353D242DA71E}" destId="{F9FFEBDF-F27B-4310-8070-F12281EC5543}" srcOrd="1" destOrd="0" presId="urn:microsoft.com/office/officeart/2005/8/layout/target2"/>
    <dgm:cxn modelId="{5EF53277-E750-40C7-91A3-4795EE73DC71}" type="presParOf" srcId="{F9FFEBDF-F27B-4310-8070-F12281EC5543}" destId="{198B928F-BBB9-499F-B4C7-4FEAC0300428}" srcOrd="0" destOrd="0" presId="urn:microsoft.com/office/officeart/2005/8/layout/target2"/>
    <dgm:cxn modelId="{CE28853F-7338-4439-AE1C-D1597A2B2F30}" type="presParOf" srcId="{F9FFEBDF-F27B-4310-8070-F12281EC5543}" destId="{7B7B45DB-B4CE-4F40-8844-53FD4DE7CBC1}" srcOrd="1" destOrd="0" presId="urn:microsoft.com/office/officeart/2005/8/layout/target2"/>
    <dgm:cxn modelId="{F8DA5582-87DB-400B-BE76-B772453680E6}" type="presParOf" srcId="{7B7B45DB-B4CE-4F40-8844-53FD4DE7CBC1}" destId="{0FA2A51E-22ED-4211-B064-E5A6AC5598E5}" srcOrd="0" destOrd="0" presId="urn:microsoft.com/office/officeart/2005/8/layout/target2"/>
    <dgm:cxn modelId="{7D2ACE1B-2808-463B-BF18-D90BC4CBF305}" type="presParOf" srcId="{7B7B45DB-B4CE-4F40-8844-53FD4DE7CBC1}" destId="{BD6CA6CB-37D1-417A-8268-E585FAA6E5B4}" srcOrd="1" destOrd="0" presId="urn:microsoft.com/office/officeart/2005/8/layout/target2"/>
    <dgm:cxn modelId="{E22E5014-B33F-4924-9A95-A6008B965AC0}" type="presParOf" srcId="{7B7B45DB-B4CE-4F40-8844-53FD4DE7CBC1}" destId="{6F2D6B7A-A143-4A80-80A0-280AA72795AB}" srcOrd="2" destOrd="0" presId="urn:microsoft.com/office/officeart/2005/8/layout/target2"/>
    <dgm:cxn modelId="{FC7F1B7E-E4A7-43F8-AECD-A3E235505C50}" type="presParOf" srcId="{12789D66-B03E-4E77-B491-353D242DA71E}" destId="{DEB1A0B0-A9FD-4347-AD5E-3B8E015D95EC}" srcOrd="2" destOrd="0" presId="urn:microsoft.com/office/officeart/2005/8/layout/target2"/>
    <dgm:cxn modelId="{D14CA791-138B-42C0-830F-7961DAFDBBD5}" type="presParOf" srcId="{DEB1A0B0-A9FD-4347-AD5E-3B8E015D95EC}" destId="{E1F4DFD9-216D-4C45-9D1D-B8BAA7B003AD}" srcOrd="0" destOrd="0" presId="urn:microsoft.com/office/officeart/2005/8/layout/target2"/>
    <dgm:cxn modelId="{66938570-37AC-4BD1-8489-DF29D83B79F6}" type="presParOf" srcId="{DEB1A0B0-A9FD-4347-AD5E-3B8E015D95EC}" destId="{B8A59664-C2CA-4735-BC57-2AD60B3CBD3C}" srcOrd="1" destOrd="0" presId="urn:microsoft.com/office/officeart/2005/8/layout/target2"/>
    <dgm:cxn modelId="{786AA64D-7DD6-47ED-B0F3-9CC431039A05}" type="presParOf" srcId="{B8A59664-C2CA-4735-BC57-2AD60B3CBD3C}" destId="{A1122C2F-08AF-462F-9179-72A5D35689CE}" srcOrd="0" destOrd="0" presId="urn:microsoft.com/office/officeart/2005/8/layout/target2"/>
    <dgm:cxn modelId="{DD92C3D3-0F4B-468B-8657-3E85B4E222B6}" type="presParOf" srcId="{B8A59664-C2CA-4735-BC57-2AD60B3CBD3C}" destId="{8A357641-2EFB-4FCD-8B58-DC601F2F5DA2}" srcOrd="1" destOrd="0" presId="urn:microsoft.com/office/officeart/2005/8/layout/target2"/>
    <dgm:cxn modelId="{78C30613-D2AE-46AB-B771-0774F81D6066}" type="presParOf" srcId="{B8A59664-C2CA-4735-BC57-2AD60B3CBD3C}" destId="{A2B4667C-6E3A-4234-95D8-137C14EC98D8}" srcOrd="2" destOrd="0" presId="urn:microsoft.com/office/officeart/2005/8/layout/target2"/>
    <dgm:cxn modelId="{C0DBD992-FE1E-4799-86FC-9A6E3AEDB5B1}" type="presParOf" srcId="{B8A59664-C2CA-4735-BC57-2AD60B3CBD3C}" destId="{1CA155E9-63DA-419E-99C3-B2DD69C537D9}" srcOrd="3" destOrd="0" presId="urn:microsoft.com/office/officeart/2005/8/layout/target2"/>
    <dgm:cxn modelId="{C04C2E88-9409-4BC0-AB0A-134B30A8F6D0}" type="presParOf" srcId="{B8A59664-C2CA-4735-BC57-2AD60B3CBD3C}" destId="{BD9CD4C2-9179-42FA-B0F9-E0EB0CBCE655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7FD603D-9453-41DC-BF83-F9055BD6C59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D7BA2-462E-4EDF-BEC1-37680A12E6D8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Второй уровень организации методической работы – тактический </a:t>
          </a:r>
          <a:endParaRPr lang="ru-RU" sz="18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DDA54A7-EC87-40C0-975C-1ED83BB82FDC}" type="parTrans" cxnId="{01BF3D0C-E5B7-41C0-914A-386C59C6FBFC}">
      <dgm:prSet/>
      <dgm:spPr/>
      <dgm:t>
        <a:bodyPr/>
        <a:lstStyle/>
        <a:p>
          <a:endParaRPr lang="ru-RU"/>
        </a:p>
      </dgm:t>
    </dgm:pt>
    <dgm:pt modelId="{AC542D8A-9780-482C-95CB-0582BEC9EE74}" type="sibTrans" cxnId="{01BF3D0C-E5B7-41C0-914A-386C59C6FBFC}">
      <dgm:prSet/>
      <dgm:spPr/>
      <dgm:t>
        <a:bodyPr/>
        <a:lstStyle/>
        <a:p>
          <a:endParaRPr lang="ru-RU"/>
        </a:p>
      </dgm:t>
    </dgm:pt>
    <dgm:pt modelId="{575EBCB7-C214-4DD1-9F7D-47A677E52541}">
      <dgm:prSet phldrT="[Текст]" custT="1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Вариативная(меняющаяся) составляющая</a:t>
          </a:r>
          <a:endParaRPr lang="ru-RU" sz="16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CFC54D0D-7497-471B-B7F5-EEC348A0B1E0}" type="parTrans" cxnId="{A4681B71-076B-489C-970B-C38F82ADEB81}">
      <dgm:prSet/>
      <dgm:spPr/>
      <dgm:t>
        <a:bodyPr/>
        <a:lstStyle/>
        <a:p>
          <a:endParaRPr lang="ru-RU"/>
        </a:p>
      </dgm:t>
    </dgm:pt>
    <dgm:pt modelId="{939EB4B8-B54B-4B27-B201-41D9D2C72CD5}" type="sibTrans" cxnId="{A4681B71-076B-489C-970B-C38F82ADEB81}">
      <dgm:prSet/>
      <dgm:spPr/>
      <dgm:t>
        <a:bodyPr/>
        <a:lstStyle/>
        <a:p>
          <a:endParaRPr lang="ru-RU"/>
        </a:p>
      </dgm:t>
    </dgm:pt>
    <dgm:pt modelId="{1F91F80C-3DC9-4CED-878A-255D29B8874C}">
      <dgm:prSet custT="1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Инвариантная  (стабильная)составляющая </a:t>
          </a:r>
          <a:endParaRPr lang="ru-RU" sz="16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96F6F9E3-767D-4389-9E9B-D6F806B857E0}" type="parTrans" cxnId="{E6718475-8DA5-46A1-92E8-BBBB99F05A82}">
      <dgm:prSet/>
      <dgm:spPr/>
      <dgm:t>
        <a:bodyPr/>
        <a:lstStyle/>
        <a:p>
          <a:endParaRPr lang="ru-RU"/>
        </a:p>
      </dgm:t>
    </dgm:pt>
    <dgm:pt modelId="{9AEA6FEB-A746-4694-B42B-0267F7449A3F}" type="sibTrans" cxnId="{E6718475-8DA5-46A1-92E8-BBBB99F05A82}">
      <dgm:prSet/>
      <dgm:spPr/>
      <dgm:t>
        <a:bodyPr/>
        <a:lstStyle/>
        <a:p>
          <a:endParaRPr lang="ru-RU"/>
        </a:p>
      </dgm:t>
    </dgm:pt>
    <dgm:pt modelId="{92B462D6-FE20-42AA-9600-BEA943C07454}">
      <dgm:prSet custT="1"/>
      <dgm:spPr>
        <a:solidFill>
          <a:schemeClr val="bg1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Рассмотрение вопросов развития профессиональной компетентности педагогов «цикличного» характера и представлена предметно-педагогическими циклами, а также методическими объединениями и школой молодого воспитателя, содержательный материал которых может неоднократно повторяться для отдельных групп педагогов или использоваться ими в процессе самообразования</a:t>
          </a:r>
          <a:endParaRPr lang="ru-RU" sz="12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B245BBA-F21A-4A28-8947-243E296329DC}" type="parTrans" cxnId="{78BE269A-2D35-4F92-A8B8-6D629045F22E}">
      <dgm:prSet/>
      <dgm:spPr/>
      <dgm:t>
        <a:bodyPr/>
        <a:lstStyle/>
        <a:p>
          <a:endParaRPr lang="ru-RU"/>
        </a:p>
      </dgm:t>
    </dgm:pt>
    <dgm:pt modelId="{9EE0056A-7857-4698-8132-F3D6E2E41CE7}" type="sibTrans" cxnId="{78BE269A-2D35-4F92-A8B8-6D629045F22E}">
      <dgm:prSet/>
      <dgm:spPr/>
      <dgm:t>
        <a:bodyPr/>
        <a:lstStyle/>
        <a:p>
          <a:endParaRPr lang="ru-RU"/>
        </a:p>
      </dgm:t>
    </dgm:pt>
    <dgm:pt modelId="{CA0659C6-88BF-4099-8945-671775339B04}">
      <dgm:prSet custT="1"/>
      <dgm:spPr>
        <a:solidFill>
          <a:schemeClr val="bg1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Отвечает на актуальные запросы, ожидания, проблемы, возникающие в практической деятельности педагогов, решение которых может быть найдено в процессе организации творческих мастерских, творческой лаборатории и проблемных групп</a:t>
          </a:r>
          <a:endParaRPr lang="ru-RU" sz="12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A96AEA57-4817-49EF-A95F-A256A9DF095A}" type="parTrans" cxnId="{608F82A3-C066-4461-8AE0-E1C9DA00E25B}">
      <dgm:prSet/>
      <dgm:spPr/>
      <dgm:t>
        <a:bodyPr/>
        <a:lstStyle/>
        <a:p>
          <a:endParaRPr lang="ru-RU"/>
        </a:p>
      </dgm:t>
    </dgm:pt>
    <dgm:pt modelId="{6508C8F0-81B2-4024-BC73-63EC6455E8C0}" type="sibTrans" cxnId="{608F82A3-C066-4461-8AE0-E1C9DA00E25B}">
      <dgm:prSet/>
      <dgm:spPr/>
      <dgm:t>
        <a:bodyPr/>
        <a:lstStyle/>
        <a:p>
          <a:endParaRPr lang="ru-RU"/>
        </a:p>
      </dgm:t>
    </dgm:pt>
    <dgm:pt modelId="{9A180F4E-D8C0-44CA-A97F-B0C0D550F126}" type="pres">
      <dgm:prSet presAssocID="{E7FD603D-9453-41DC-BF83-F9055BD6C5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1B1DCF9-DB23-4189-9CD8-45BA10EB1341}" type="pres">
      <dgm:prSet presAssocID="{DF3D7BA2-462E-4EDF-BEC1-37680A12E6D8}" presName="vertOne" presStyleCnt="0"/>
      <dgm:spPr/>
    </dgm:pt>
    <dgm:pt modelId="{38D89727-E839-4FC5-9D04-F0E9D2C77E2A}" type="pres">
      <dgm:prSet presAssocID="{DF3D7BA2-462E-4EDF-BEC1-37680A12E6D8}" presName="txOne" presStyleLbl="node0" presStyleIdx="0" presStyleCnt="1" custScaleY="39183" custLinFactY="-264" custLinFactNeighborX="173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1C1428-5663-49B1-91AD-7A1FD27F0F62}" type="pres">
      <dgm:prSet presAssocID="{DF3D7BA2-462E-4EDF-BEC1-37680A12E6D8}" presName="parTransOne" presStyleCnt="0"/>
      <dgm:spPr/>
    </dgm:pt>
    <dgm:pt modelId="{3C8D3C48-24A8-42E8-ABD9-52B204CE4080}" type="pres">
      <dgm:prSet presAssocID="{DF3D7BA2-462E-4EDF-BEC1-37680A12E6D8}" presName="horzOne" presStyleCnt="0"/>
      <dgm:spPr/>
    </dgm:pt>
    <dgm:pt modelId="{F17F9041-6462-4DA1-88C1-1D4761B46FFA}" type="pres">
      <dgm:prSet presAssocID="{1F91F80C-3DC9-4CED-878A-255D29B8874C}" presName="vertTwo" presStyleCnt="0"/>
      <dgm:spPr/>
    </dgm:pt>
    <dgm:pt modelId="{07B7AADA-9F9A-4942-A1F4-372EF382694F}" type="pres">
      <dgm:prSet presAssocID="{1F91F80C-3DC9-4CED-878A-255D29B8874C}" presName="txTwo" presStyleLbl="node2" presStyleIdx="0" presStyleCnt="2" custScaleY="50741" custLinFactNeighborX="3418" custLinFactNeighborY="-470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E8E662-CBD0-445A-AA76-6903597479D4}" type="pres">
      <dgm:prSet presAssocID="{1F91F80C-3DC9-4CED-878A-255D29B8874C}" presName="parTransTwo" presStyleCnt="0"/>
      <dgm:spPr/>
    </dgm:pt>
    <dgm:pt modelId="{003BDC27-3357-4CF8-A694-F7C6E1CEBC81}" type="pres">
      <dgm:prSet presAssocID="{1F91F80C-3DC9-4CED-878A-255D29B8874C}" presName="horzTwo" presStyleCnt="0"/>
      <dgm:spPr/>
    </dgm:pt>
    <dgm:pt modelId="{EBDACE78-50C1-4823-A224-CA871CDF4B76}" type="pres">
      <dgm:prSet presAssocID="{92B462D6-FE20-42AA-9600-BEA943C07454}" presName="vertThree" presStyleCnt="0"/>
      <dgm:spPr/>
    </dgm:pt>
    <dgm:pt modelId="{6ED69A37-5357-46B9-9961-D4C7DD7E48D4}" type="pres">
      <dgm:prSet presAssocID="{92B462D6-FE20-42AA-9600-BEA943C07454}" presName="txThree" presStyleLbl="node3" presStyleIdx="0" presStyleCnt="2" custLinFactNeighborX="3614" custLinFactNeighborY="-11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9C17F0-DB87-4754-9DEA-B745310C4451}" type="pres">
      <dgm:prSet presAssocID="{92B462D6-FE20-42AA-9600-BEA943C07454}" presName="horzThree" presStyleCnt="0"/>
      <dgm:spPr/>
    </dgm:pt>
    <dgm:pt modelId="{05978E9D-3C1B-496E-8EDC-F52F5676CF58}" type="pres">
      <dgm:prSet presAssocID="{9AEA6FEB-A746-4694-B42B-0267F7449A3F}" presName="sibSpaceTwo" presStyleCnt="0"/>
      <dgm:spPr/>
    </dgm:pt>
    <dgm:pt modelId="{7AD635A9-A765-4230-B930-849D6382188D}" type="pres">
      <dgm:prSet presAssocID="{575EBCB7-C214-4DD1-9F7D-47A677E52541}" presName="vertTwo" presStyleCnt="0"/>
      <dgm:spPr/>
    </dgm:pt>
    <dgm:pt modelId="{E5B55E5B-3B1F-4D28-BD4C-B8843A9A677A}" type="pres">
      <dgm:prSet presAssocID="{575EBCB7-C214-4DD1-9F7D-47A677E52541}" presName="txTwo" presStyleLbl="node2" presStyleIdx="1" presStyleCnt="2" custScaleY="50741" custLinFactNeighborX="423" custLinFactNeighborY="-470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240E19-5595-48D4-8313-43ED8EDF1559}" type="pres">
      <dgm:prSet presAssocID="{575EBCB7-C214-4DD1-9F7D-47A677E52541}" presName="parTransTwo" presStyleCnt="0"/>
      <dgm:spPr/>
    </dgm:pt>
    <dgm:pt modelId="{8FC0852F-4668-4389-9893-913B6CD074D7}" type="pres">
      <dgm:prSet presAssocID="{575EBCB7-C214-4DD1-9F7D-47A677E52541}" presName="horzTwo" presStyleCnt="0"/>
      <dgm:spPr/>
    </dgm:pt>
    <dgm:pt modelId="{9F72A5C9-F364-46F2-B3D7-3CE643ECD992}" type="pres">
      <dgm:prSet presAssocID="{CA0659C6-88BF-4099-8945-671775339B04}" presName="vertThree" presStyleCnt="0"/>
      <dgm:spPr/>
    </dgm:pt>
    <dgm:pt modelId="{E937181D-2D62-479F-907B-5491C4FB0218}" type="pres">
      <dgm:prSet presAssocID="{CA0659C6-88BF-4099-8945-671775339B04}" presName="txThree" presStyleLbl="node3" presStyleIdx="1" presStyleCnt="2" custLinFactNeighborX="-502" custLinFactNeighborY="-109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AFE17B-85D6-4BBC-A51D-0C1328548CED}" type="pres">
      <dgm:prSet presAssocID="{CA0659C6-88BF-4099-8945-671775339B04}" presName="horzThree" presStyleCnt="0"/>
      <dgm:spPr/>
    </dgm:pt>
  </dgm:ptLst>
  <dgm:cxnLst>
    <dgm:cxn modelId="{01BF3D0C-E5B7-41C0-914A-386C59C6FBFC}" srcId="{E7FD603D-9453-41DC-BF83-F9055BD6C599}" destId="{DF3D7BA2-462E-4EDF-BEC1-37680A12E6D8}" srcOrd="0" destOrd="0" parTransId="{5DDA54A7-EC87-40C0-975C-1ED83BB82FDC}" sibTransId="{AC542D8A-9780-482C-95CB-0582BEC9EE74}"/>
    <dgm:cxn modelId="{68A7A1E9-AD21-4F96-9216-9A00C4AEACD5}" type="presOf" srcId="{CA0659C6-88BF-4099-8945-671775339B04}" destId="{E937181D-2D62-479F-907B-5491C4FB0218}" srcOrd="0" destOrd="0" presId="urn:microsoft.com/office/officeart/2005/8/layout/hierarchy4"/>
    <dgm:cxn modelId="{6579821F-B0EA-49F1-B2C5-732BABBBB6F6}" type="presOf" srcId="{92B462D6-FE20-42AA-9600-BEA943C07454}" destId="{6ED69A37-5357-46B9-9961-D4C7DD7E48D4}" srcOrd="0" destOrd="0" presId="urn:microsoft.com/office/officeart/2005/8/layout/hierarchy4"/>
    <dgm:cxn modelId="{78BE269A-2D35-4F92-A8B8-6D629045F22E}" srcId="{1F91F80C-3DC9-4CED-878A-255D29B8874C}" destId="{92B462D6-FE20-42AA-9600-BEA943C07454}" srcOrd="0" destOrd="0" parTransId="{7B245BBA-F21A-4A28-8947-243E296329DC}" sibTransId="{9EE0056A-7857-4698-8132-F3D6E2E41CE7}"/>
    <dgm:cxn modelId="{608F82A3-C066-4461-8AE0-E1C9DA00E25B}" srcId="{575EBCB7-C214-4DD1-9F7D-47A677E52541}" destId="{CA0659C6-88BF-4099-8945-671775339B04}" srcOrd="0" destOrd="0" parTransId="{A96AEA57-4817-49EF-A95F-A256A9DF095A}" sibTransId="{6508C8F0-81B2-4024-BC73-63EC6455E8C0}"/>
    <dgm:cxn modelId="{E6718475-8DA5-46A1-92E8-BBBB99F05A82}" srcId="{DF3D7BA2-462E-4EDF-BEC1-37680A12E6D8}" destId="{1F91F80C-3DC9-4CED-878A-255D29B8874C}" srcOrd="0" destOrd="0" parTransId="{96F6F9E3-767D-4389-9E9B-D6F806B857E0}" sibTransId="{9AEA6FEB-A746-4694-B42B-0267F7449A3F}"/>
    <dgm:cxn modelId="{90F7FED5-8C43-4977-89AA-790E4F332B28}" type="presOf" srcId="{DF3D7BA2-462E-4EDF-BEC1-37680A12E6D8}" destId="{38D89727-E839-4FC5-9D04-F0E9D2C77E2A}" srcOrd="0" destOrd="0" presId="urn:microsoft.com/office/officeart/2005/8/layout/hierarchy4"/>
    <dgm:cxn modelId="{0CB08411-3070-4894-8EC3-418BFCE53252}" type="presOf" srcId="{E7FD603D-9453-41DC-BF83-F9055BD6C599}" destId="{9A180F4E-D8C0-44CA-A97F-B0C0D550F126}" srcOrd="0" destOrd="0" presId="urn:microsoft.com/office/officeart/2005/8/layout/hierarchy4"/>
    <dgm:cxn modelId="{79E1A8FC-52B8-4885-824F-D87122A88718}" type="presOf" srcId="{575EBCB7-C214-4DD1-9F7D-47A677E52541}" destId="{E5B55E5B-3B1F-4D28-BD4C-B8843A9A677A}" srcOrd="0" destOrd="0" presId="urn:microsoft.com/office/officeart/2005/8/layout/hierarchy4"/>
    <dgm:cxn modelId="{A4681B71-076B-489C-970B-C38F82ADEB81}" srcId="{DF3D7BA2-462E-4EDF-BEC1-37680A12E6D8}" destId="{575EBCB7-C214-4DD1-9F7D-47A677E52541}" srcOrd="1" destOrd="0" parTransId="{CFC54D0D-7497-471B-B7F5-EEC348A0B1E0}" sibTransId="{939EB4B8-B54B-4B27-B201-41D9D2C72CD5}"/>
    <dgm:cxn modelId="{CF40963B-05DF-44A3-8BAB-9E0BE1C4541D}" type="presOf" srcId="{1F91F80C-3DC9-4CED-878A-255D29B8874C}" destId="{07B7AADA-9F9A-4942-A1F4-372EF382694F}" srcOrd="0" destOrd="0" presId="urn:microsoft.com/office/officeart/2005/8/layout/hierarchy4"/>
    <dgm:cxn modelId="{9C766705-511D-4420-B7A4-CC59F6A263F1}" type="presParOf" srcId="{9A180F4E-D8C0-44CA-A97F-B0C0D550F126}" destId="{41B1DCF9-DB23-4189-9CD8-45BA10EB1341}" srcOrd="0" destOrd="0" presId="urn:microsoft.com/office/officeart/2005/8/layout/hierarchy4"/>
    <dgm:cxn modelId="{2730F2C1-B885-4992-BA7F-45ECC996FBF3}" type="presParOf" srcId="{41B1DCF9-DB23-4189-9CD8-45BA10EB1341}" destId="{38D89727-E839-4FC5-9D04-F0E9D2C77E2A}" srcOrd="0" destOrd="0" presId="urn:microsoft.com/office/officeart/2005/8/layout/hierarchy4"/>
    <dgm:cxn modelId="{4C31A0B1-C8C7-47FF-B779-FBA38CDFFCDF}" type="presParOf" srcId="{41B1DCF9-DB23-4189-9CD8-45BA10EB1341}" destId="{E71C1428-5663-49B1-91AD-7A1FD27F0F62}" srcOrd="1" destOrd="0" presId="urn:microsoft.com/office/officeart/2005/8/layout/hierarchy4"/>
    <dgm:cxn modelId="{54D79FBF-C5BA-4A24-BDB8-99935D864873}" type="presParOf" srcId="{41B1DCF9-DB23-4189-9CD8-45BA10EB1341}" destId="{3C8D3C48-24A8-42E8-ABD9-52B204CE4080}" srcOrd="2" destOrd="0" presId="urn:microsoft.com/office/officeart/2005/8/layout/hierarchy4"/>
    <dgm:cxn modelId="{9CBF5638-A308-40B2-9BE4-67EB3D0D0779}" type="presParOf" srcId="{3C8D3C48-24A8-42E8-ABD9-52B204CE4080}" destId="{F17F9041-6462-4DA1-88C1-1D4761B46FFA}" srcOrd="0" destOrd="0" presId="urn:microsoft.com/office/officeart/2005/8/layout/hierarchy4"/>
    <dgm:cxn modelId="{BE3D63EC-C2D7-40C3-9DCE-A892C2C81464}" type="presParOf" srcId="{F17F9041-6462-4DA1-88C1-1D4761B46FFA}" destId="{07B7AADA-9F9A-4942-A1F4-372EF382694F}" srcOrd="0" destOrd="0" presId="urn:microsoft.com/office/officeart/2005/8/layout/hierarchy4"/>
    <dgm:cxn modelId="{CEE50900-6EB2-4047-AE5D-60A73382AB90}" type="presParOf" srcId="{F17F9041-6462-4DA1-88C1-1D4761B46FFA}" destId="{26E8E662-CBD0-445A-AA76-6903597479D4}" srcOrd="1" destOrd="0" presId="urn:microsoft.com/office/officeart/2005/8/layout/hierarchy4"/>
    <dgm:cxn modelId="{97DA8D06-68EC-4ADE-8DFC-E7F988671690}" type="presParOf" srcId="{F17F9041-6462-4DA1-88C1-1D4761B46FFA}" destId="{003BDC27-3357-4CF8-A694-F7C6E1CEBC81}" srcOrd="2" destOrd="0" presId="urn:microsoft.com/office/officeart/2005/8/layout/hierarchy4"/>
    <dgm:cxn modelId="{9FE2195E-2601-41C2-8CA9-FD1CA46D74FA}" type="presParOf" srcId="{003BDC27-3357-4CF8-A694-F7C6E1CEBC81}" destId="{EBDACE78-50C1-4823-A224-CA871CDF4B76}" srcOrd="0" destOrd="0" presId="urn:microsoft.com/office/officeart/2005/8/layout/hierarchy4"/>
    <dgm:cxn modelId="{164EFF5F-E85B-47D5-938F-E7F205F2D1A3}" type="presParOf" srcId="{EBDACE78-50C1-4823-A224-CA871CDF4B76}" destId="{6ED69A37-5357-46B9-9961-D4C7DD7E48D4}" srcOrd="0" destOrd="0" presId="urn:microsoft.com/office/officeart/2005/8/layout/hierarchy4"/>
    <dgm:cxn modelId="{7C2ACC5E-7265-4C91-AA3B-0E2A61C3F3EC}" type="presParOf" srcId="{EBDACE78-50C1-4823-A224-CA871CDF4B76}" destId="{AC9C17F0-DB87-4754-9DEA-B745310C4451}" srcOrd="1" destOrd="0" presId="urn:microsoft.com/office/officeart/2005/8/layout/hierarchy4"/>
    <dgm:cxn modelId="{AA43DDC8-3395-42D2-843B-B43106C70588}" type="presParOf" srcId="{3C8D3C48-24A8-42E8-ABD9-52B204CE4080}" destId="{05978E9D-3C1B-496E-8EDC-F52F5676CF58}" srcOrd="1" destOrd="0" presId="urn:microsoft.com/office/officeart/2005/8/layout/hierarchy4"/>
    <dgm:cxn modelId="{ECE5BA69-3C84-4C61-836E-7BD86B6A8631}" type="presParOf" srcId="{3C8D3C48-24A8-42E8-ABD9-52B204CE4080}" destId="{7AD635A9-A765-4230-B930-849D6382188D}" srcOrd="2" destOrd="0" presId="urn:microsoft.com/office/officeart/2005/8/layout/hierarchy4"/>
    <dgm:cxn modelId="{18EBB059-E438-460A-A633-7D33878C7D6E}" type="presParOf" srcId="{7AD635A9-A765-4230-B930-849D6382188D}" destId="{E5B55E5B-3B1F-4D28-BD4C-B8843A9A677A}" srcOrd="0" destOrd="0" presId="urn:microsoft.com/office/officeart/2005/8/layout/hierarchy4"/>
    <dgm:cxn modelId="{89F9A42D-9BAF-4C32-918F-B44F9CCB66FD}" type="presParOf" srcId="{7AD635A9-A765-4230-B930-849D6382188D}" destId="{B6240E19-5595-48D4-8313-43ED8EDF1559}" srcOrd="1" destOrd="0" presId="urn:microsoft.com/office/officeart/2005/8/layout/hierarchy4"/>
    <dgm:cxn modelId="{A2E9906C-4688-4BA7-8DA4-7537FB3A4365}" type="presParOf" srcId="{7AD635A9-A765-4230-B930-849D6382188D}" destId="{8FC0852F-4668-4389-9893-913B6CD074D7}" srcOrd="2" destOrd="0" presId="urn:microsoft.com/office/officeart/2005/8/layout/hierarchy4"/>
    <dgm:cxn modelId="{46521E2B-722F-4DBE-97F1-D93E50476280}" type="presParOf" srcId="{8FC0852F-4668-4389-9893-913B6CD074D7}" destId="{9F72A5C9-F364-46F2-B3D7-3CE643ECD992}" srcOrd="0" destOrd="0" presId="urn:microsoft.com/office/officeart/2005/8/layout/hierarchy4"/>
    <dgm:cxn modelId="{0A9CCD74-19FA-45EA-A279-2D5E1961623D}" type="presParOf" srcId="{9F72A5C9-F364-46F2-B3D7-3CE643ECD992}" destId="{E937181D-2D62-479F-907B-5491C4FB0218}" srcOrd="0" destOrd="0" presId="urn:microsoft.com/office/officeart/2005/8/layout/hierarchy4"/>
    <dgm:cxn modelId="{4787A8F5-BB4A-4BA8-9CB1-087B7C48C4B3}" type="presParOf" srcId="{9F72A5C9-F364-46F2-B3D7-3CE643ECD992}" destId="{FDAFE17B-85D6-4BBC-A51D-0C1328548CE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0FA91F5-F0BC-4AD5-88CD-510ABF6856F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689794-D4F6-4D6D-891A-1272D7A909E2}">
      <dgm:prSet phldrT="[Текст]" custT="1"/>
      <dgm:spPr>
        <a:solidFill>
          <a:schemeClr val="accent6">
            <a:lumMod val="20000"/>
            <a:lumOff val="8000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Особенность тактического уровня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A955D325-DCF6-46C1-8430-0F072E5138AE}" type="parTrans" cxnId="{FFEDC670-5CF3-4946-9CAD-37C729181AEE}">
      <dgm:prSet/>
      <dgm:spPr/>
      <dgm:t>
        <a:bodyPr/>
        <a:lstStyle/>
        <a:p>
          <a:endParaRPr lang="ru-RU"/>
        </a:p>
      </dgm:t>
    </dgm:pt>
    <dgm:pt modelId="{BAF6772D-AEBF-4C1E-B5A3-9A446334B7B2}" type="sibTrans" cxnId="{FFEDC670-5CF3-4946-9CAD-37C729181AEE}">
      <dgm:prSet/>
      <dgm:spPr/>
      <dgm:t>
        <a:bodyPr/>
        <a:lstStyle/>
        <a:p>
          <a:endParaRPr lang="ru-RU"/>
        </a:p>
      </dgm:t>
    </dgm:pt>
    <dgm:pt modelId="{05DBA85F-039B-4A57-8C1F-6CB5C05C16B7}">
      <dgm:prSet phldrT="[Текст]" custT="1"/>
      <dgm:spPr>
        <a:solidFill>
          <a:schemeClr val="accent6">
            <a:lumMod val="60000"/>
            <a:lumOff val="4000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Дифференцированный подход к каждому педагогу на основе выявления его профессиональной компетентности в начале учебного года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9B4202E9-F9FA-4091-9B69-4F7B1E82461B}" type="parTrans" cxnId="{B1D175A8-843B-4D56-85FA-D33BC4B30C3C}">
      <dgm:prSet/>
      <dgm:spPr/>
      <dgm:t>
        <a:bodyPr/>
        <a:lstStyle/>
        <a:p>
          <a:endParaRPr lang="ru-RU"/>
        </a:p>
      </dgm:t>
    </dgm:pt>
    <dgm:pt modelId="{2EB24E27-1F6A-427D-A372-33785CC42E09}" type="sibTrans" cxnId="{B1D175A8-843B-4D56-85FA-D33BC4B30C3C}">
      <dgm:prSet/>
      <dgm:spPr/>
      <dgm:t>
        <a:bodyPr/>
        <a:lstStyle/>
        <a:p>
          <a:endParaRPr lang="ru-RU"/>
        </a:p>
      </dgm:t>
    </dgm:pt>
    <dgm:pt modelId="{DDF7E5C4-0C1C-4B5E-AAAA-A9F21BD7E817}">
      <dgm:prSet phldrT="[Текст]" custT="1"/>
      <dgm:spPr>
        <a:solidFill>
          <a:schemeClr val="bg2">
            <a:lumMod val="7500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Результаты диагностирования дают возможность определить индивидуальные маршруты для каждого педагога и дифференцированно спланировать работу со всем коллективом, выводя каждого педагога на уровень активного саморазвития.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4D5B477C-9DAB-4F1D-912B-E7486F01D517}" type="parTrans" cxnId="{7FCCDC80-3D3C-4548-9850-1334285F2200}">
      <dgm:prSet/>
      <dgm:spPr/>
      <dgm:t>
        <a:bodyPr/>
        <a:lstStyle/>
        <a:p>
          <a:endParaRPr lang="ru-RU"/>
        </a:p>
      </dgm:t>
    </dgm:pt>
    <dgm:pt modelId="{35CD2A63-3724-4497-9C7E-3796E9939C13}" type="sibTrans" cxnId="{7FCCDC80-3D3C-4548-9850-1334285F2200}">
      <dgm:prSet/>
      <dgm:spPr/>
      <dgm:t>
        <a:bodyPr/>
        <a:lstStyle/>
        <a:p>
          <a:endParaRPr lang="ru-RU"/>
        </a:p>
      </dgm:t>
    </dgm:pt>
    <dgm:pt modelId="{808A92D4-61BF-48CB-AA47-C1C33B7C9B5A}" type="pres">
      <dgm:prSet presAssocID="{40FA91F5-F0BC-4AD5-88CD-510ABF6856F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3F00505-ECC4-4DC3-A105-7ACA72691F36}" type="pres">
      <dgm:prSet presAssocID="{9C689794-D4F6-4D6D-891A-1272D7A909E2}" presName="composite" presStyleCnt="0"/>
      <dgm:spPr/>
    </dgm:pt>
    <dgm:pt modelId="{F9A96AFB-C348-4335-9F5D-F5669338C09C}" type="pres">
      <dgm:prSet presAssocID="{9C689794-D4F6-4D6D-891A-1272D7A909E2}" presName="bentUpArrow1" presStyleLbl="alignImgPlace1" presStyleIdx="0" presStyleCnt="2" custLinFactNeighborX="-20165" custLinFactNeighborY="-33228"/>
      <dgm:spPr>
        <a:solidFill>
          <a:schemeClr val="accent6">
            <a:lumMod val="75000"/>
          </a:schemeClr>
        </a:solidFill>
        <a:ln w="38100"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B1C8FB98-7D7B-44B4-9F5E-556F19987DB9}" type="pres">
      <dgm:prSet presAssocID="{9C689794-D4F6-4D6D-891A-1272D7A909E2}" presName="ParentText" presStyleLbl="node1" presStyleIdx="0" presStyleCnt="3" custScaleX="159830" custScaleY="57925" custLinFactNeighborX="-2901" custLinFactNeighborY="-79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D2C0E-2B37-400D-9B43-0E959FB2F3BF}" type="pres">
      <dgm:prSet presAssocID="{9C689794-D4F6-4D6D-891A-1272D7A909E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EA2F5-BE3E-44FE-9D0F-FCFD16048578}" type="pres">
      <dgm:prSet presAssocID="{BAF6772D-AEBF-4C1E-B5A3-9A446334B7B2}" presName="sibTrans" presStyleCnt="0"/>
      <dgm:spPr/>
    </dgm:pt>
    <dgm:pt modelId="{DCEE4A2B-1F57-47DF-89AA-45E0DD3DA5D0}" type="pres">
      <dgm:prSet presAssocID="{05DBA85F-039B-4A57-8C1F-6CB5C05C16B7}" presName="composite" presStyleCnt="0"/>
      <dgm:spPr/>
    </dgm:pt>
    <dgm:pt modelId="{63A02F14-A882-42F4-A640-A3F73583C784}" type="pres">
      <dgm:prSet presAssocID="{05DBA85F-039B-4A57-8C1F-6CB5C05C16B7}" presName="bentUpArrow1" presStyleLbl="alignImgPlace1" presStyleIdx="1" presStyleCnt="2" custLinFactNeighborX="-11527" custLinFactNeighborY="-38402"/>
      <dgm:spPr>
        <a:solidFill>
          <a:schemeClr val="accent6">
            <a:lumMod val="75000"/>
          </a:schemeClr>
        </a:solidFill>
        <a:ln w="38100"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D2FA4575-97CE-4CE2-8D2C-7AE66D60552D}" type="pres">
      <dgm:prSet presAssocID="{05DBA85F-039B-4A57-8C1F-6CB5C05C16B7}" presName="ParentText" presStyleLbl="node1" presStyleIdx="1" presStyleCnt="3" custScaleX="151452" custLinFactNeighborX="-2174" custLinFactNeighborY="-333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780AA-B2B9-4CA2-B250-CF4B2E29567D}" type="pres">
      <dgm:prSet presAssocID="{05DBA85F-039B-4A57-8C1F-6CB5C05C16B7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D2569-D9CA-491B-BFE6-F7F408BC05A2}" type="pres">
      <dgm:prSet presAssocID="{2EB24E27-1F6A-427D-A372-33785CC42E09}" presName="sibTrans" presStyleCnt="0"/>
      <dgm:spPr/>
    </dgm:pt>
    <dgm:pt modelId="{C5F6A2BD-6C6E-430D-990B-B00035D17E97}" type="pres">
      <dgm:prSet presAssocID="{DDF7E5C4-0C1C-4B5E-AAAA-A9F21BD7E817}" presName="composite" presStyleCnt="0"/>
      <dgm:spPr/>
    </dgm:pt>
    <dgm:pt modelId="{DFDDD5A4-0C20-4BC3-8A1B-0CF388D943E4}" type="pres">
      <dgm:prSet presAssocID="{DDF7E5C4-0C1C-4B5E-AAAA-A9F21BD7E817}" presName="ParentText" presStyleLbl="node1" presStyleIdx="2" presStyleCnt="3" custScaleX="232017" custScaleY="121744" custLinFactNeighborX="333" custLinFactNeighborY="-4122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8E643D-4B17-4849-83EF-149E54C3058A}" type="presOf" srcId="{9C689794-D4F6-4D6D-891A-1272D7A909E2}" destId="{B1C8FB98-7D7B-44B4-9F5E-556F19987DB9}" srcOrd="0" destOrd="0" presId="urn:microsoft.com/office/officeart/2005/8/layout/StepDownProcess"/>
    <dgm:cxn modelId="{6FF1599E-78AA-4CD4-AAF2-2CD133A32D11}" type="presOf" srcId="{DDF7E5C4-0C1C-4B5E-AAAA-A9F21BD7E817}" destId="{DFDDD5A4-0C20-4BC3-8A1B-0CF388D943E4}" srcOrd="0" destOrd="0" presId="urn:microsoft.com/office/officeart/2005/8/layout/StepDownProcess"/>
    <dgm:cxn modelId="{5A6B1B59-3D43-4AD2-9167-CF2C7FE0DFD7}" type="presOf" srcId="{05DBA85F-039B-4A57-8C1F-6CB5C05C16B7}" destId="{D2FA4575-97CE-4CE2-8D2C-7AE66D60552D}" srcOrd="0" destOrd="0" presId="urn:microsoft.com/office/officeart/2005/8/layout/StepDownProcess"/>
    <dgm:cxn modelId="{B0EEBD19-8A55-4626-BDF4-FB8F0564231A}" type="presOf" srcId="{40FA91F5-F0BC-4AD5-88CD-510ABF6856F0}" destId="{808A92D4-61BF-48CB-AA47-C1C33B7C9B5A}" srcOrd="0" destOrd="0" presId="urn:microsoft.com/office/officeart/2005/8/layout/StepDownProcess"/>
    <dgm:cxn modelId="{B1D175A8-843B-4D56-85FA-D33BC4B30C3C}" srcId="{40FA91F5-F0BC-4AD5-88CD-510ABF6856F0}" destId="{05DBA85F-039B-4A57-8C1F-6CB5C05C16B7}" srcOrd="1" destOrd="0" parTransId="{9B4202E9-F9FA-4091-9B69-4F7B1E82461B}" sibTransId="{2EB24E27-1F6A-427D-A372-33785CC42E09}"/>
    <dgm:cxn modelId="{FFEDC670-5CF3-4946-9CAD-37C729181AEE}" srcId="{40FA91F5-F0BC-4AD5-88CD-510ABF6856F0}" destId="{9C689794-D4F6-4D6D-891A-1272D7A909E2}" srcOrd="0" destOrd="0" parTransId="{A955D325-DCF6-46C1-8430-0F072E5138AE}" sibTransId="{BAF6772D-AEBF-4C1E-B5A3-9A446334B7B2}"/>
    <dgm:cxn modelId="{7FCCDC80-3D3C-4548-9850-1334285F2200}" srcId="{40FA91F5-F0BC-4AD5-88CD-510ABF6856F0}" destId="{DDF7E5C4-0C1C-4B5E-AAAA-A9F21BD7E817}" srcOrd="2" destOrd="0" parTransId="{4D5B477C-9DAB-4F1D-912B-E7486F01D517}" sibTransId="{35CD2A63-3724-4497-9C7E-3796E9939C13}"/>
    <dgm:cxn modelId="{61B7F5CA-CAB7-4AB1-9ECF-1B0A201E337C}" type="presParOf" srcId="{808A92D4-61BF-48CB-AA47-C1C33B7C9B5A}" destId="{A3F00505-ECC4-4DC3-A105-7ACA72691F36}" srcOrd="0" destOrd="0" presId="urn:microsoft.com/office/officeart/2005/8/layout/StepDownProcess"/>
    <dgm:cxn modelId="{68C03A93-D07F-4039-AA8A-833C2A404744}" type="presParOf" srcId="{A3F00505-ECC4-4DC3-A105-7ACA72691F36}" destId="{F9A96AFB-C348-4335-9F5D-F5669338C09C}" srcOrd="0" destOrd="0" presId="urn:microsoft.com/office/officeart/2005/8/layout/StepDownProcess"/>
    <dgm:cxn modelId="{1BCC3712-D677-4AC9-AD3A-E97F972F6DA5}" type="presParOf" srcId="{A3F00505-ECC4-4DC3-A105-7ACA72691F36}" destId="{B1C8FB98-7D7B-44B4-9F5E-556F19987DB9}" srcOrd="1" destOrd="0" presId="urn:microsoft.com/office/officeart/2005/8/layout/StepDownProcess"/>
    <dgm:cxn modelId="{58531658-425A-4AB3-B16E-7B6902FF85FB}" type="presParOf" srcId="{A3F00505-ECC4-4DC3-A105-7ACA72691F36}" destId="{4BFD2C0E-2B37-400D-9B43-0E959FB2F3BF}" srcOrd="2" destOrd="0" presId="urn:microsoft.com/office/officeart/2005/8/layout/StepDownProcess"/>
    <dgm:cxn modelId="{C63D5934-9860-45AD-ADEC-2B38460FC789}" type="presParOf" srcId="{808A92D4-61BF-48CB-AA47-C1C33B7C9B5A}" destId="{D5FEA2F5-BE3E-44FE-9D0F-FCFD16048578}" srcOrd="1" destOrd="0" presId="urn:microsoft.com/office/officeart/2005/8/layout/StepDownProcess"/>
    <dgm:cxn modelId="{68D93CCA-119D-42EA-9DC0-028970E46D97}" type="presParOf" srcId="{808A92D4-61BF-48CB-AA47-C1C33B7C9B5A}" destId="{DCEE4A2B-1F57-47DF-89AA-45E0DD3DA5D0}" srcOrd="2" destOrd="0" presId="urn:microsoft.com/office/officeart/2005/8/layout/StepDownProcess"/>
    <dgm:cxn modelId="{13B953E6-D821-4A2C-9F68-5D50EEE074F1}" type="presParOf" srcId="{DCEE4A2B-1F57-47DF-89AA-45E0DD3DA5D0}" destId="{63A02F14-A882-42F4-A640-A3F73583C784}" srcOrd="0" destOrd="0" presId="urn:microsoft.com/office/officeart/2005/8/layout/StepDownProcess"/>
    <dgm:cxn modelId="{1E98AF12-2965-47C6-B49B-7824B55D15CE}" type="presParOf" srcId="{DCEE4A2B-1F57-47DF-89AA-45E0DD3DA5D0}" destId="{D2FA4575-97CE-4CE2-8D2C-7AE66D60552D}" srcOrd="1" destOrd="0" presId="urn:microsoft.com/office/officeart/2005/8/layout/StepDownProcess"/>
    <dgm:cxn modelId="{B43D3C55-199B-4178-98A5-6D43ABAA2616}" type="presParOf" srcId="{DCEE4A2B-1F57-47DF-89AA-45E0DD3DA5D0}" destId="{AD3780AA-B2B9-4CA2-B250-CF4B2E29567D}" srcOrd="2" destOrd="0" presId="urn:microsoft.com/office/officeart/2005/8/layout/StepDownProcess"/>
    <dgm:cxn modelId="{1D653509-705A-4FCA-A6B5-1CA4AFCCAAF0}" type="presParOf" srcId="{808A92D4-61BF-48CB-AA47-C1C33B7C9B5A}" destId="{69FD2569-D9CA-491B-BFE6-F7F408BC05A2}" srcOrd="3" destOrd="0" presId="urn:microsoft.com/office/officeart/2005/8/layout/StepDownProcess"/>
    <dgm:cxn modelId="{522DDFBA-ECBB-4763-A801-43C1A73FE477}" type="presParOf" srcId="{808A92D4-61BF-48CB-AA47-C1C33B7C9B5A}" destId="{C5F6A2BD-6C6E-430D-990B-B00035D17E97}" srcOrd="4" destOrd="0" presId="urn:microsoft.com/office/officeart/2005/8/layout/StepDownProcess"/>
    <dgm:cxn modelId="{18F2B136-605F-475C-A089-68FD53703A97}" type="presParOf" srcId="{C5F6A2BD-6C6E-430D-990B-B00035D17E97}" destId="{DFDDD5A4-0C20-4BC3-8A1B-0CF388D943E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0B6F942-635F-47F7-A3BF-5B29D89A7F69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F67FAB-FB4A-4B04-A582-D49845807DDD}">
      <dgm:prSet phldrT="[Текст]" custT="1"/>
      <dgm:spPr>
        <a:solidFill>
          <a:schemeClr val="bg2">
            <a:lumMod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на определенных содержательных циклах, которые периодически повторяются, включают в себя информацию, как для всего педагогического коллектива, так и для отдельных групп педагогов (педагоги групп раннего возраста, педагоги дошкольных групп, специалисты).</a:t>
          </a:r>
          <a:endParaRPr lang="ru-RU" sz="12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FA169B8-0224-4D3C-9E11-EA8F80DCFBB9}" type="parTrans" cxnId="{2A39EBA1-54FE-4A3F-9F06-1D474DE854E2}">
      <dgm:prSet/>
      <dgm:spPr/>
      <dgm:t>
        <a:bodyPr/>
        <a:lstStyle/>
        <a:p>
          <a:endParaRPr lang="ru-RU"/>
        </a:p>
      </dgm:t>
    </dgm:pt>
    <dgm:pt modelId="{B66A2CE0-3CBB-484E-AC8B-2AD32EB04A8A}" type="sibTrans" cxnId="{2A39EBA1-54FE-4A3F-9F06-1D474DE854E2}">
      <dgm:prSet/>
      <dgm:spPr>
        <a:solidFill>
          <a:schemeClr val="accent6">
            <a:lumMod val="7500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ru-RU"/>
        </a:p>
      </dgm:t>
    </dgm:pt>
    <dgm:pt modelId="{6BFBF5B8-BB0B-489A-B385-DE735959F508}">
      <dgm:prSet phldrT="[Текст]" custT="1"/>
      <dgm:spPr>
        <a:solidFill>
          <a:schemeClr val="bg2">
            <a:lumMod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направлена на освоение и накопление психолого-педагогических знаний в сфере развития системы дошкольного образования, научных и практических инноваций в дошкольной педагогике, детской психологии, в вопросах управления познавательным процессом детей. </a:t>
          </a:r>
          <a:endParaRPr lang="ru-RU" sz="12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B1BB31AE-419E-4DB1-A4A5-0D1196396003}" type="parTrans" cxnId="{1AFE76E3-7522-4AC4-B2A5-9E4802D978B3}">
      <dgm:prSet/>
      <dgm:spPr/>
      <dgm:t>
        <a:bodyPr/>
        <a:lstStyle/>
        <a:p>
          <a:endParaRPr lang="ru-RU"/>
        </a:p>
      </dgm:t>
    </dgm:pt>
    <dgm:pt modelId="{D524A0AD-8156-45ED-9091-82AE4479E413}" type="sibTrans" cxnId="{1AFE76E3-7522-4AC4-B2A5-9E4802D978B3}">
      <dgm:prSet/>
      <dgm:spPr>
        <a:solidFill>
          <a:schemeClr val="accent6">
            <a:lumMod val="7500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ru-RU"/>
        </a:p>
      </dgm:t>
    </dgm:pt>
    <dgm:pt modelId="{EDEB45AF-3557-47C8-88BF-55DD12D342F9}">
      <dgm:prSet phldrT="[Текст]" custT="1"/>
      <dgm:spPr>
        <a:solidFill>
          <a:schemeClr val="bg2">
            <a:lumMod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разнообразные формы работы с педагогами: лекции, теоретические семинары, консультации, работа с психолого-педагогической литературой, нормативными документами и др., при помощи которых совершенствуется когнитивный компонент профессиональной компетентности, т.е. профессиональные знания педагогов.</a:t>
          </a:r>
          <a:endParaRPr lang="ru-RU" sz="12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9781C85-A8D8-49A2-A17C-B91E7B6AC265}" type="parTrans" cxnId="{88D98C41-6451-41D5-887D-9FCE64A0216B}">
      <dgm:prSet/>
      <dgm:spPr/>
      <dgm:t>
        <a:bodyPr/>
        <a:lstStyle/>
        <a:p>
          <a:endParaRPr lang="ru-RU"/>
        </a:p>
      </dgm:t>
    </dgm:pt>
    <dgm:pt modelId="{6A24836C-230A-4861-B1CE-4CBF264D5CB4}" type="sibTrans" cxnId="{88D98C41-6451-41D5-887D-9FCE64A0216B}">
      <dgm:prSet/>
      <dgm:spPr/>
      <dgm:t>
        <a:bodyPr/>
        <a:lstStyle/>
        <a:p>
          <a:endParaRPr lang="ru-RU"/>
        </a:p>
      </dgm:t>
    </dgm:pt>
    <dgm:pt modelId="{90DCC4A9-80F5-47F4-A834-2D88507D68B0}" type="pres">
      <dgm:prSet presAssocID="{50B6F942-635F-47F7-A3BF-5B29D89A7F6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D89ADC-CB06-4B1E-A983-F66969F78414}" type="pres">
      <dgm:prSet presAssocID="{98F67FAB-FB4A-4B04-A582-D49845807DDD}" presName="composite" presStyleCnt="0"/>
      <dgm:spPr/>
    </dgm:pt>
    <dgm:pt modelId="{064F2045-E3BB-460A-AE6C-F169A6D8307F}" type="pres">
      <dgm:prSet presAssocID="{98F67FAB-FB4A-4B04-A582-D49845807DDD}" presName="imagSh" presStyleLbl="bgImgPlace1" presStyleIdx="0" presStyleCnt="3" custLinFactNeighborX="2648" custLinFactNeighborY="-14545"/>
      <dgm:spPr>
        <a:solidFill>
          <a:schemeClr val="tx2">
            <a:lumMod val="10000"/>
            <a:lumOff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FB46EE65-CB48-4E79-B584-2FDFC72B1AA0}" type="pres">
      <dgm:prSet presAssocID="{98F67FAB-FB4A-4B04-A582-D49845807DDD}" presName="txNode" presStyleLbl="node1" presStyleIdx="0" presStyleCnt="3" custScaleY="182652" custLinFactNeighborX="3946" custLinFactNeighborY="1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4B2A0-5B61-438D-8E1E-22F35CED8755}" type="pres">
      <dgm:prSet presAssocID="{B66A2CE0-3CBB-484E-AC8B-2AD32EB04A8A}" presName="sibTrans" presStyleLbl="sibTrans2D1" presStyleIdx="0" presStyleCnt="2" custLinFactY="-8851" custLinFactNeighborX="7064" custLinFactNeighborY="-100000"/>
      <dgm:spPr/>
      <dgm:t>
        <a:bodyPr/>
        <a:lstStyle/>
        <a:p>
          <a:endParaRPr lang="ru-RU"/>
        </a:p>
      </dgm:t>
    </dgm:pt>
    <dgm:pt modelId="{3F088523-8A70-4BB1-B7C0-4ED624FFA3D4}" type="pres">
      <dgm:prSet presAssocID="{B66A2CE0-3CBB-484E-AC8B-2AD32EB04A8A}" presName="connTx" presStyleLbl="sibTrans2D1" presStyleIdx="0" presStyleCnt="2"/>
      <dgm:spPr/>
      <dgm:t>
        <a:bodyPr/>
        <a:lstStyle/>
        <a:p>
          <a:endParaRPr lang="ru-RU"/>
        </a:p>
      </dgm:t>
    </dgm:pt>
    <dgm:pt modelId="{274D7A74-1E44-4D29-BBC8-243695A3C262}" type="pres">
      <dgm:prSet presAssocID="{6BFBF5B8-BB0B-489A-B385-DE735959F508}" presName="composite" presStyleCnt="0"/>
      <dgm:spPr/>
    </dgm:pt>
    <dgm:pt modelId="{E5505828-2DCF-4166-A1E4-C67074DB5699}" type="pres">
      <dgm:prSet presAssocID="{6BFBF5B8-BB0B-489A-B385-DE735959F508}" presName="imagSh" presStyleLbl="bgImgPlace1" presStyleIdx="1" presStyleCnt="3" custLinFactNeighborX="840" custLinFactNeighborY="-14545"/>
      <dgm:spPr>
        <a:solidFill>
          <a:schemeClr val="tx2">
            <a:lumMod val="10000"/>
            <a:lumOff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C6928B25-3918-49CE-A016-34BB8D8748A8}" type="pres">
      <dgm:prSet presAssocID="{6BFBF5B8-BB0B-489A-B385-DE735959F508}" presName="txNode" presStyleLbl="node1" presStyleIdx="1" presStyleCnt="3" custScaleY="182652" custLinFactNeighborX="3300" custLinFactNeighborY="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20619-193B-46DC-A266-7D8F02D79898}" type="pres">
      <dgm:prSet presAssocID="{D524A0AD-8156-45ED-9091-82AE4479E413}" presName="sibTrans" presStyleLbl="sibTrans2D1" presStyleIdx="1" presStyleCnt="2" custLinFactY="-8851" custLinFactNeighborX="6706" custLinFactNeighborY="-100000"/>
      <dgm:spPr/>
      <dgm:t>
        <a:bodyPr/>
        <a:lstStyle/>
        <a:p>
          <a:endParaRPr lang="ru-RU"/>
        </a:p>
      </dgm:t>
    </dgm:pt>
    <dgm:pt modelId="{576868A3-4439-4F71-9D33-75BAD2C90533}" type="pres">
      <dgm:prSet presAssocID="{D524A0AD-8156-45ED-9091-82AE4479E413}" presName="connTx" presStyleLbl="sibTrans2D1" presStyleIdx="1" presStyleCnt="2"/>
      <dgm:spPr/>
      <dgm:t>
        <a:bodyPr/>
        <a:lstStyle/>
        <a:p>
          <a:endParaRPr lang="ru-RU"/>
        </a:p>
      </dgm:t>
    </dgm:pt>
    <dgm:pt modelId="{994AA491-2844-41BE-815F-BCF1F2F8175C}" type="pres">
      <dgm:prSet presAssocID="{EDEB45AF-3557-47C8-88BF-55DD12D342F9}" presName="composite" presStyleCnt="0"/>
      <dgm:spPr/>
    </dgm:pt>
    <dgm:pt modelId="{DF245E9C-25BE-4433-AD45-7F5501F8770C}" type="pres">
      <dgm:prSet presAssocID="{EDEB45AF-3557-47C8-88BF-55DD12D342F9}" presName="imagSh" presStyleLbl="bgImgPlace1" presStyleIdx="2" presStyleCnt="3" custLinFactNeighborX="1877" custLinFactNeighborY="-14545"/>
      <dgm:spPr>
        <a:solidFill>
          <a:schemeClr val="tx2">
            <a:lumMod val="10000"/>
            <a:lumOff val="9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4ABE1D03-A1B5-4995-87E1-1C7FA45633F2}" type="pres">
      <dgm:prSet presAssocID="{EDEB45AF-3557-47C8-88BF-55DD12D342F9}" presName="txNode" presStyleLbl="node1" presStyleIdx="2" presStyleCnt="3" custScaleY="182652" custLinFactNeighborX="2878" custLinFactNeighborY="3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A22C4A-2EEC-4EF2-9F0B-B2972C7AC3DD}" type="presOf" srcId="{50B6F942-635F-47F7-A3BF-5B29D89A7F69}" destId="{90DCC4A9-80F5-47F4-A834-2D88507D68B0}" srcOrd="0" destOrd="0" presId="urn:microsoft.com/office/officeart/2005/8/layout/hProcess10"/>
    <dgm:cxn modelId="{3DC86EAA-3511-4F51-A7C1-0DCEA8FAD0D9}" type="presOf" srcId="{D524A0AD-8156-45ED-9091-82AE4479E413}" destId="{7AF20619-193B-46DC-A266-7D8F02D79898}" srcOrd="0" destOrd="0" presId="urn:microsoft.com/office/officeart/2005/8/layout/hProcess10"/>
    <dgm:cxn modelId="{0C96F652-6423-471F-B5EA-6FAF4BCCE2CA}" type="presOf" srcId="{B66A2CE0-3CBB-484E-AC8B-2AD32EB04A8A}" destId="{3F088523-8A70-4BB1-B7C0-4ED624FFA3D4}" srcOrd="1" destOrd="0" presId="urn:microsoft.com/office/officeart/2005/8/layout/hProcess10"/>
    <dgm:cxn modelId="{2A39EBA1-54FE-4A3F-9F06-1D474DE854E2}" srcId="{50B6F942-635F-47F7-A3BF-5B29D89A7F69}" destId="{98F67FAB-FB4A-4B04-A582-D49845807DDD}" srcOrd="0" destOrd="0" parTransId="{FFA169B8-0224-4D3C-9E11-EA8F80DCFBB9}" sibTransId="{B66A2CE0-3CBB-484E-AC8B-2AD32EB04A8A}"/>
    <dgm:cxn modelId="{2DEE7123-6D81-47E5-A3D2-9908D7D0C2DD}" type="presOf" srcId="{EDEB45AF-3557-47C8-88BF-55DD12D342F9}" destId="{4ABE1D03-A1B5-4995-87E1-1C7FA45633F2}" srcOrd="0" destOrd="0" presId="urn:microsoft.com/office/officeart/2005/8/layout/hProcess10"/>
    <dgm:cxn modelId="{52919808-D716-4162-8EE6-D4FA926E3121}" type="presOf" srcId="{B66A2CE0-3CBB-484E-AC8B-2AD32EB04A8A}" destId="{DCC4B2A0-5B61-438D-8E1E-22F35CED8755}" srcOrd="0" destOrd="0" presId="urn:microsoft.com/office/officeart/2005/8/layout/hProcess10"/>
    <dgm:cxn modelId="{1D5EEC86-0321-42CA-A9BA-C5BF1E55EE7C}" type="presOf" srcId="{D524A0AD-8156-45ED-9091-82AE4479E413}" destId="{576868A3-4439-4F71-9D33-75BAD2C90533}" srcOrd="1" destOrd="0" presId="urn:microsoft.com/office/officeart/2005/8/layout/hProcess10"/>
    <dgm:cxn modelId="{1AFE76E3-7522-4AC4-B2A5-9E4802D978B3}" srcId="{50B6F942-635F-47F7-A3BF-5B29D89A7F69}" destId="{6BFBF5B8-BB0B-489A-B385-DE735959F508}" srcOrd="1" destOrd="0" parTransId="{B1BB31AE-419E-4DB1-A4A5-0D1196396003}" sibTransId="{D524A0AD-8156-45ED-9091-82AE4479E413}"/>
    <dgm:cxn modelId="{54157986-B40D-4379-B987-1E4153627FD3}" type="presOf" srcId="{6BFBF5B8-BB0B-489A-B385-DE735959F508}" destId="{C6928B25-3918-49CE-A016-34BB8D8748A8}" srcOrd="0" destOrd="0" presId="urn:microsoft.com/office/officeart/2005/8/layout/hProcess10"/>
    <dgm:cxn modelId="{967F8357-1713-434F-BDBA-5B7779E0AAFC}" type="presOf" srcId="{98F67FAB-FB4A-4B04-A582-D49845807DDD}" destId="{FB46EE65-CB48-4E79-B584-2FDFC72B1AA0}" srcOrd="0" destOrd="0" presId="urn:microsoft.com/office/officeart/2005/8/layout/hProcess10"/>
    <dgm:cxn modelId="{88D98C41-6451-41D5-887D-9FCE64A0216B}" srcId="{50B6F942-635F-47F7-A3BF-5B29D89A7F69}" destId="{EDEB45AF-3557-47C8-88BF-55DD12D342F9}" srcOrd="2" destOrd="0" parTransId="{59781C85-A8D8-49A2-A17C-B91E7B6AC265}" sibTransId="{6A24836C-230A-4861-B1CE-4CBF264D5CB4}"/>
    <dgm:cxn modelId="{D812B90E-DB28-4CE5-B15F-5CC92ED80E36}" type="presParOf" srcId="{90DCC4A9-80F5-47F4-A834-2D88507D68B0}" destId="{6AD89ADC-CB06-4B1E-A983-F66969F78414}" srcOrd="0" destOrd="0" presId="urn:microsoft.com/office/officeart/2005/8/layout/hProcess10"/>
    <dgm:cxn modelId="{8A4FE657-A564-4A7F-A2B6-931D8CA0C597}" type="presParOf" srcId="{6AD89ADC-CB06-4B1E-A983-F66969F78414}" destId="{064F2045-E3BB-460A-AE6C-F169A6D8307F}" srcOrd="0" destOrd="0" presId="urn:microsoft.com/office/officeart/2005/8/layout/hProcess10"/>
    <dgm:cxn modelId="{1CFEC6C7-16D4-4FE2-A58A-35AE006A40BA}" type="presParOf" srcId="{6AD89ADC-CB06-4B1E-A983-F66969F78414}" destId="{FB46EE65-CB48-4E79-B584-2FDFC72B1AA0}" srcOrd="1" destOrd="0" presId="urn:microsoft.com/office/officeart/2005/8/layout/hProcess10"/>
    <dgm:cxn modelId="{54AAAE94-7FF3-4420-AAD2-D261A2FE126D}" type="presParOf" srcId="{90DCC4A9-80F5-47F4-A834-2D88507D68B0}" destId="{DCC4B2A0-5B61-438D-8E1E-22F35CED8755}" srcOrd="1" destOrd="0" presId="urn:microsoft.com/office/officeart/2005/8/layout/hProcess10"/>
    <dgm:cxn modelId="{7F4974A0-5261-49A5-94F9-B558B784577E}" type="presParOf" srcId="{DCC4B2A0-5B61-438D-8E1E-22F35CED8755}" destId="{3F088523-8A70-4BB1-B7C0-4ED624FFA3D4}" srcOrd="0" destOrd="0" presId="urn:microsoft.com/office/officeart/2005/8/layout/hProcess10"/>
    <dgm:cxn modelId="{9E853AB6-FE4F-4DD0-9A75-C66B1DA7334E}" type="presParOf" srcId="{90DCC4A9-80F5-47F4-A834-2D88507D68B0}" destId="{274D7A74-1E44-4D29-BBC8-243695A3C262}" srcOrd="2" destOrd="0" presId="urn:microsoft.com/office/officeart/2005/8/layout/hProcess10"/>
    <dgm:cxn modelId="{5381A66E-F34C-4BB3-A776-16F1E05CF7FD}" type="presParOf" srcId="{274D7A74-1E44-4D29-BBC8-243695A3C262}" destId="{E5505828-2DCF-4166-A1E4-C67074DB5699}" srcOrd="0" destOrd="0" presId="urn:microsoft.com/office/officeart/2005/8/layout/hProcess10"/>
    <dgm:cxn modelId="{74E2063C-B9E8-4A31-A304-E3DD5746ACF4}" type="presParOf" srcId="{274D7A74-1E44-4D29-BBC8-243695A3C262}" destId="{C6928B25-3918-49CE-A016-34BB8D8748A8}" srcOrd="1" destOrd="0" presId="urn:microsoft.com/office/officeart/2005/8/layout/hProcess10"/>
    <dgm:cxn modelId="{39025F24-6B86-4F82-A9DB-7F35478889BB}" type="presParOf" srcId="{90DCC4A9-80F5-47F4-A834-2D88507D68B0}" destId="{7AF20619-193B-46DC-A266-7D8F02D79898}" srcOrd="3" destOrd="0" presId="urn:microsoft.com/office/officeart/2005/8/layout/hProcess10"/>
    <dgm:cxn modelId="{E365270A-658B-4877-BD05-44D53918C76C}" type="presParOf" srcId="{7AF20619-193B-46DC-A266-7D8F02D79898}" destId="{576868A3-4439-4F71-9D33-75BAD2C90533}" srcOrd="0" destOrd="0" presId="urn:microsoft.com/office/officeart/2005/8/layout/hProcess10"/>
    <dgm:cxn modelId="{E1F647CE-D005-4CBA-92DF-4C464E8B3E74}" type="presParOf" srcId="{90DCC4A9-80F5-47F4-A834-2D88507D68B0}" destId="{994AA491-2844-41BE-815F-BCF1F2F8175C}" srcOrd="4" destOrd="0" presId="urn:microsoft.com/office/officeart/2005/8/layout/hProcess10"/>
    <dgm:cxn modelId="{7C6A5890-8B9C-4B29-82CF-732104653AD1}" type="presParOf" srcId="{994AA491-2844-41BE-815F-BCF1F2F8175C}" destId="{DF245E9C-25BE-4433-AD45-7F5501F8770C}" srcOrd="0" destOrd="0" presId="urn:microsoft.com/office/officeart/2005/8/layout/hProcess10"/>
    <dgm:cxn modelId="{F7034B41-5683-4646-9807-E339048902C8}" type="presParOf" srcId="{994AA491-2844-41BE-815F-BCF1F2F8175C}" destId="{4ABE1D03-A1B5-4995-87E1-1C7FA45633F2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47A04B-5AB9-4FD0-8F2F-A478589A93B1}" type="doc">
      <dgm:prSet loTypeId="urn:microsoft.com/office/officeart/2005/8/layout/hierarchy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F4FF31A-C4EB-42D3-8C29-62D18A7C5111}">
      <dgm:prSet phldrT="[Текст]" custT="1"/>
      <dgm:spPr>
        <a:ln w="381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Комплексные программы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1CDD1277-54A0-4928-9883-DC5642BFDC77}" type="parTrans" cxnId="{563650C0-509E-4E86-9B70-0E205535F2FE}">
      <dgm:prSet/>
      <dgm:spPr/>
      <dgm:t>
        <a:bodyPr/>
        <a:lstStyle/>
        <a:p>
          <a:endParaRPr lang="ru-RU"/>
        </a:p>
      </dgm:t>
    </dgm:pt>
    <dgm:pt modelId="{8B82F4B6-6F0F-4DCD-96EA-9312342CF7A3}" type="sibTrans" cxnId="{563650C0-509E-4E86-9B70-0E205535F2FE}">
      <dgm:prSet/>
      <dgm:spPr/>
      <dgm:t>
        <a:bodyPr/>
        <a:lstStyle/>
        <a:p>
          <a:endParaRPr lang="ru-RU"/>
        </a:p>
      </dgm:t>
    </dgm:pt>
    <dgm:pt modelId="{3CA72892-D2B2-41F9-9C86-D47045B76B1D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  <a:ln w="28575"/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Охватывают все аспекты реализации Стандарта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03A8A11C-C2B6-4F34-8D76-17D1E589AD04}" type="parTrans" cxnId="{E1896B0D-AA0F-44E0-B01F-DA922A3E8B6E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DF5504B-AC89-40D1-B26C-542E8564CD8D}" type="sibTrans" cxnId="{E1896B0D-AA0F-44E0-B01F-DA922A3E8B6E}">
      <dgm:prSet/>
      <dgm:spPr/>
      <dgm:t>
        <a:bodyPr/>
        <a:lstStyle/>
        <a:p>
          <a:endParaRPr lang="ru-RU"/>
        </a:p>
      </dgm:t>
    </dgm:pt>
    <dgm:pt modelId="{557ABA42-5262-4EF8-80CE-232DC5733E54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  <a:ln w="28575"/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Содержат три раздела (целевой, содержательный , организационный)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430ADF31-1F02-4CA8-80D3-7ECEF5939480}" type="parTrans" cxnId="{0C8F54FB-D3E6-4F9B-874D-E6B6A87115A8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F60455C-0869-4E72-93DD-54CF10A3D4E7}" type="sibTrans" cxnId="{0C8F54FB-D3E6-4F9B-874D-E6B6A87115A8}">
      <dgm:prSet/>
      <dgm:spPr/>
      <dgm:t>
        <a:bodyPr/>
        <a:lstStyle/>
        <a:p>
          <a:endParaRPr lang="ru-RU"/>
        </a:p>
      </dgm:t>
    </dgm:pt>
    <dgm:pt modelId="{CCF2F220-A5AC-4893-828F-A6386894A5B4}">
      <dgm:prSet phldrT="[Текст]" custT="1"/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Парциальные программы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43B9262F-BB71-461B-9CE9-B3C70C56DFD9}" type="parTrans" cxnId="{FFE2FD1E-1083-4A64-B35C-98B7E65117AC}">
      <dgm:prSet/>
      <dgm:spPr/>
      <dgm:t>
        <a:bodyPr/>
        <a:lstStyle/>
        <a:p>
          <a:endParaRPr lang="ru-RU"/>
        </a:p>
      </dgm:t>
    </dgm:pt>
    <dgm:pt modelId="{7786563D-DF51-4EAC-AD41-C8D4C9693C07}" type="sibTrans" cxnId="{FFE2FD1E-1083-4A64-B35C-98B7E65117AC}">
      <dgm:prSet/>
      <dgm:spPr/>
      <dgm:t>
        <a:bodyPr/>
        <a:lstStyle/>
        <a:p>
          <a:endParaRPr lang="ru-RU"/>
        </a:p>
      </dgm:t>
    </dgm:pt>
    <dgm:pt modelId="{410B640C-5921-4F2E-AE7B-BCEC3D93F8CB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 w="28575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Посвящены решению конкретной проблемы развития дошкольников, определенной образовательной области или технологии, методу деятельности.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562EE5C6-AA18-4C22-96F6-2E7065981FDB}" type="parTrans" cxnId="{76468160-D9E7-4CC7-9F7C-9060A9592A80}">
      <dgm:prSet/>
      <dgm:spPr/>
      <dgm:t>
        <a:bodyPr/>
        <a:lstStyle/>
        <a:p>
          <a:endParaRPr lang="ru-RU"/>
        </a:p>
      </dgm:t>
    </dgm:pt>
    <dgm:pt modelId="{9F0771AC-0C97-4E8C-89EE-829A05E9969B}" type="sibTrans" cxnId="{76468160-D9E7-4CC7-9F7C-9060A9592A80}">
      <dgm:prSet/>
      <dgm:spPr/>
      <dgm:t>
        <a:bodyPr/>
        <a:lstStyle/>
        <a:p>
          <a:endParaRPr lang="ru-RU"/>
        </a:p>
      </dgm:t>
    </dgm:pt>
    <dgm:pt modelId="{6F61D66F-1A06-43A1-AF78-2880509EC35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 w="28575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Программа «Цвет творчества»</a:t>
          </a:r>
        </a:p>
        <a:p>
          <a:r>
            <a:rPr lang="ru-RU" sz="1400" b="1" dirty="0" smtClean="0">
              <a:latin typeface="Bookman Old Style" panose="02050604050505020204" pitchFamily="18" charset="0"/>
            </a:rPr>
            <a:t>Программа «Цветные ладошки»</a:t>
          </a:r>
        </a:p>
        <a:p>
          <a:r>
            <a:rPr lang="ru-RU" sz="1400" b="1" dirty="0" smtClean="0">
              <a:latin typeface="Bookman Old Style" panose="02050604050505020204" pitchFamily="18" charset="0"/>
            </a:rPr>
            <a:t>Программа «От звука к букве»</a:t>
          </a:r>
        </a:p>
        <a:p>
          <a:r>
            <a:rPr lang="ru-RU" sz="1400" b="1" dirty="0" smtClean="0">
              <a:latin typeface="Bookman Old Style" panose="02050604050505020204" pitchFamily="18" charset="0"/>
            </a:rPr>
            <a:t>Программа «Малыши-крепыши» и др.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17E68CD8-C7FF-4CEB-A878-963E54CF4642}" type="parTrans" cxnId="{C0E534B2-0CDC-4F59-B95F-9B1497C9784D}">
      <dgm:prSet/>
      <dgm:spPr/>
      <dgm:t>
        <a:bodyPr/>
        <a:lstStyle/>
        <a:p>
          <a:endParaRPr lang="ru-RU"/>
        </a:p>
      </dgm:t>
    </dgm:pt>
    <dgm:pt modelId="{726C5EF3-2903-4635-BCD9-B907FC1FB5E2}" type="sibTrans" cxnId="{C0E534B2-0CDC-4F59-B95F-9B1497C9784D}">
      <dgm:prSet/>
      <dgm:spPr/>
      <dgm:t>
        <a:bodyPr/>
        <a:lstStyle/>
        <a:p>
          <a:endParaRPr lang="ru-RU"/>
        </a:p>
      </dgm:t>
    </dgm:pt>
    <dgm:pt modelId="{F1AD5D8A-7D3C-4D2B-A198-99E355852C6C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  <a:ln w="28575"/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Разработаны с целью реализации обязательной части программы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22F391E3-CCDA-4109-B842-E262D5880F03}" type="parTrans" cxnId="{7811BA94-2EF1-465B-B993-4BDA504A8A49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180926F-AF36-4120-9E42-3E9FA9A0872C}" type="sibTrans" cxnId="{7811BA94-2EF1-465B-B993-4BDA504A8A49}">
      <dgm:prSet/>
      <dgm:spPr/>
      <dgm:t>
        <a:bodyPr/>
        <a:lstStyle/>
        <a:p>
          <a:endParaRPr lang="ru-RU"/>
        </a:p>
      </dgm:t>
    </dgm:pt>
    <dgm:pt modelId="{BF81892D-CFAF-4B7E-B0FD-8D6B0BEA48AF}">
      <dgm:prSet custT="1"/>
      <dgm:spPr>
        <a:solidFill>
          <a:schemeClr val="accent2">
            <a:lumMod val="20000"/>
            <a:lumOff val="80000"/>
            <a:alpha val="90000"/>
          </a:schemeClr>
        </a:solidFill>
        <a:ln w="28575"/>
      </dgm:spPr>
      <dgm:t>
        <a:bodyPr/>
        <a:lstStyle/>
        <a:p>
          <a:r>
            <a:rPr lang="ru-RU" sz="1400" b="1" i="0" u="none" smtClean="0">
              <a:latin typeface="Bookman Old Style" panose="02050604050505020204" pitchFamily="18" charset="0"/>
            </a:rPr>
            <a:t>Программа «Золотой ключик»</a:t>
          </a:r>
        </a:p>
        <a:p>
          <a:r>
            <a:rPr lang="ru-RU" sz="1400" b="1" i="0" u="none" smtClean="0">
              <a:latin typeface="Bookman Old Style" panose="02050604050505020204" pitchFamily="18" charset="0"/>
            </a:rPr>
            <a:t>Программа «ПРОдетей»</a:t>
          </a:r>
        </a:p>
        <a:p>
          <a:r>
            <a:rPr lang="ru-RU" sz="1400" b="1" i="0" u="none" smtClean="0">
              <a:latin typeface="Bookman Old Style" panose="02050604050505020204" pitchFamily="18" charset="0"/>
            </a:rPr>
            <a:t>Программа «Мир открытий» и др.</a:t>
          </a:r>
        </a:p>
        <a:p>
          <a:endParaRPr lang="ru-RU" sz="1400" b="1" i="0" u="none" dirty="0">
            <a:latin typeface="Bookman Old Style" panose="02050604050505020204" pitchFamily="18" charset="0"/>
          </a:endParaRPr>
        </a:p>
      </dgm:t>
    </dgm:pt>
    <dgm:pt modelId="{63FA8E10-F290-4D27-9DFC-1E2E113C88F2}" type="parTrans" cxnId="{E3A91331-BE4A-48E6-BB3C-8BA39A8C8033}">
      <dgm:prSet/>
      <dgm:spPr>
        <a:ln w="28575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684494C-0CC1-4D11-B256-5FB9C0DD23EB}" type="sibTrans" cxnId="{E3A91331-BE4A-48E6-BB3C-8BA39A8C8033}">
      <dgm:prSet/>
      <dgm:spPr/>
      <dgm:t>
        <a:bodyPr/>
        <a:lstStyle/>
        <a:p>
          <a:endParaRPr lang="ru-RU"/>
        </a:p>
      </dgm:t>
    </dgm:pt>
    <dgm:pt modelId="{B6F327E7-6168-4890-84EE-54D7EEB9E4AD}" type="pres">
      <dgm:prSet presAssocID="{3647A04B-5AB9-4FD0-8F2F-A478589A93B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15876D-3616-472C-A6FC-021A4F2F4634}" type="pres">
      <dgm:prSet presAssocID="{FF4FF31A-C4EB-42D3-8C29-62D18A7C5111}" presName="root" presStyleCnt="0"/>
      <dgm:spPr/>
    </dgm:pt>
    <dgm:pt modelId="{50205F7A-20D0-4086-8C0A-46BFEF04B862}" type="pres">
      <dgm:prSet presAssocID="{FF4FF31A-C4EB-42D3-8C29-62D18A7C5111}" presName="rootComposite" presStyleCnt="0"/>
      <dgm:spPr/>
    </dgm:pt>
    <dgm:pt modelId="{D9D0EBAE-4000-472C-B6A3-1266900775A9}" type="pres">
      <dgm:prSet presAssocID="{FF4FF31A-C4EB-42D3-8C29-62D18A7C5111}" presName="rootText" presStyleLbl="node1" presStyleIdx="0" presStyleCnt="2" custScaleX="203521" custScaleY="56156" custLinFactNeighborX="-105" custLinFactNeighborY="-21889"/>
      <dgm:spPr/>
      <dgm:t>
        <a:bodyPr/>
        <a:lstStyle/>
        <a:p>
          <a:endParaRPr lang="ru-RU"/>
        </a:p>
      </dgm:t>
    </dgm:pt>
    <dgm:pt modelId="{57DD18F8-229E-4DCC-96C8-ECEAF106E7D1}" type="pres">
      <dgm:prSet presAssocID="{FF4FF31A-C4EB-42D3-8C29-62D18A7C5111}" presName="rootConnector" presStyleLbl="node1" presStyleIdx="0" presStyleCnt="2"/>
      <dgm:spPr/>
      <dgm:t>
        <a:bodyPr/>
        <a:lstStyle/>
        <a:p>
          <a:endParaRPr lang="ru-RU"/>
        </a:p>
      </dgm:t>
    </dgm:pt>
    <dgm:pt modelId="{242ADC59-E4BE-4905-AB0B-F4F59C620864}" type="pres">
      <dgm:prSet presAssocID="{FF4FF31A-C4EB-42D3-8C29-62D18A7C5111}" presName="childShape" presStyleCnt="0"/>
      <dgm:spPr/>
    </dgm:pt>
    <dgm:pt modelId="{869E97EC-FBA9-401E-895A-99C183F76BF5}" type="pres">
      <dgm:prSet presAssocID="{03A8A11C-C2B6-4F34-8D76-17D1E589AD04}" presName="Name13" presStyleLbl="parChTrans1D2" presStyleIdx="0" presStyleCnt="6"/>
      <dgm:spPr/>
      <dgm:t>
        <a:bodyPr/>
        <a:lstStyle/>
        <a:p>
          <a:endParaRPr lang="ru-RU"/>
        </a:p>
      </dgm:t>
    </dgm:pt>
    <dgm:pt modelId="{68B63F21-9FD0-443E-8D86-1896B3EC4E4E}" type="pres">
      <dgm:prSet presAssocID="{3CA72892-D2B2-41F9-9C86-D47045B76B1D}" presName="childText" presStyleLbl="bgAcc1" presStyleIdx="0" presStyleCnt="6" custScaleX="199564" custScaleY="63735" custLinFactNeighborX="-4483" custLinFactNeighborY="-38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478EC-0ADA-45D3-B665-000386AEB163}" type="pres">
      <dgm:prSet presAssocID="{430ADF31-1F02-4CA8-80D3-7ECEF5939480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E8EAEDF-CF90-4A35-9F9A-DA6FE8F0C647}" type="pres">
      <dgm:prSet presAssocID="{557ABA42-5262-4EF8-80CE-232DC5733E54}" presName="childText" presStyleLbl="bgAcc1" presStyleIdx="1" presStyleCnt="6" custScaleX="199564" custScaleY="63735" custLinFactNeighborX="-5301" custLinFactNeighborY="-39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2573F-03C6-47C7-9A57-A069A93776A8}" type="pres">
      <dgm:prSet presAssocID="{22F391E3-CCDA-4109-B842-E262D5880F03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D8CC467-6D40-49E6-A042-F5ACEBA03B6A}" type="pres">
      <dgm:prSet presAssocID="{F1AD5D8A-7D3C-4D2B-A198-99E355852C6C}" presName="childText" presStyleLbl="bgAcc1" presStyleIdx="2" presStyleCnt="6" custScaleX="199564" custScaleY="63735" custLinFactNeighborX="-5301" custLinFactNeighborY="-44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F8BC84-C949-4CD6-BAFC-85E11F577E20}" type="pres">
      <dgm:prSet presAssocID="{63FA8E10-F290-4D27-9DFC-1E2E113C88F2}" presName="Name13" presStyleLbl="parChTrans1D2" presStyleIdx="3" presStyleCnt="6"/>
      <dgm:spPr/>
      <dgm:t>
        <a:bodyPr/>
        <a:lstStyle/>
        <a:p>
          <a:endParaRPr lang="ru-RU"/>
        </a:p>
      </dgm:t>
    </dgm:pt>
    <dgm:pt modelId="{88F730F7-8074-4DEE-A60A-7CB249A93382}" type="pres">
      <dgm:prSet presAssocID="{BF81892D-CFAF-4B7E-B0FD-8D6B0BEA48AF}" presName="childText" presStyleLbl="bgAcc1" presStyleIdx="3" presStyleCnt="6" custScaleX="202917" custScaleY="146886" custLinFactNeighborX="-4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8875B-835B-4116-AD46-514DDC58BA5A}" type="pres">
      <dgm:prSet presAssocID="{CCF2F220-A5AC-4893-828F-A6386894A5B4}" presName="root" presStyleCnt="0"/>
      <dgm:spPr/>
    </dgm:pt>
    <dgm:pt modelId="{3BC64456-7D76-407F-816E-2F4AF1963388}" type="pres">
      <dgm:prSet presAssocID="{CCF2F220-A5AC-4893-828F-A6386894A5B4}" presName="rootComposite" presStyleCnt="0"/>
      <dgm:spPr/>
    </dgm:pt>
    <dgm:pt modelId="{7A314D09-B4A1-47E0-9B7B-E285DA408241}" type="pres">
      <dgm:prSet presAssocID="{CCF2F220-A5AC-4893-828F-A6386894A5B4}" presName="rootText" presStyleLbl="node1" presStyleIdx="1" presStyleCnt="2" custScaleX="203521" custScaleY="56156" custLinFactNeighborX="-105" custLinFactNeighborY="-21889"/>
      <dgm:spPr/>
      <dgm:t>
        <a:bodyPr/>
        <a:lstStyle/>
        <a:p>
          <a:endParaRPr lang="ru-RU"/>
        </a:p>
      </dgm:t>
    </dgm:pt>
    <dgm:pt modelId="{4DB6CEA1-6065-42AC-9FF4-A3F3DDAECA01}" type="pres">
      <dgm:prSet presAssocID="{CCF2F220-A5AC-4893-828F-A6386894A5B4}" presName="rootConnector" presStyleLbl="node1" presStyleIdx="1" presStyleCnt="2"/>
      <dgm:spPr/>
      <dgm:t>
        <a:bodyPr/>
        <a:lstStyle/>
        <a:p>
          <a:endParaRPr lang="ru-RU"/>
        </a:p>
      </dgm:t>
    </dgm:pt>
    <dgm:pt modelId="{54BF813D-731A-4C00-B674-81FA2E5D5F81}" type="pres">
      <dgm:prSet presAssocID="{CCF2F220-A5AC-4893-828F-A6386894A5B4}" presName="childShape" presStyleCnt="0"/>
      <dgm:spPr/>
    </dgm:pt>
    <dgm:pt modelId="{F51B957A-AF4E-4406-A801-F0EB66AAAC48}" type="pres">
      <dgm:prSet presAssocID="{562EE5C6-AA18-4C22-96F6-2E7065981FD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EF8F9AEE-266D-4E06-BB5A-7847891A4EBD}" type="pres">
      <dgm:prSet presAssocID="{410B640C-5921-4F2E-AE7B-BCEC3D93F8CB}" presName="childText" presStyleLbl="bgAcc1" presStyleIdx="4" presStyleCnt="6" custScaleX="203521" custScaleY="129104" custLinFactNeighborX="-2415" custLinFactNeighborY="-8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B80CC-9607-44D0-83FA-C6EA90D4894D}" type="pres">
      <dgm:prSet presAssocID="{17E68CD8-C7FF-4CEB-A878-963E54CF4642}" presName="Name13" presStyleLbl="parChTrans1D2" presStyleIdx="5" presStyleCnt="6"/>
      <dgm:spPr/>
      <dgm:t>
        <a:bodyPr/>
        <a:lstStyle/>
        <a:p>
          <a:endParaRPr lang="ru-RU"/>
        </a:p>
      </dgm:t>
    </dgm:pt>
    <dgm:pt modelId="{B9885C91-02FB-47CE-B162-C6FD618E702F}" type="pres">
      <dgm:prSet presAssocID="{6F61D66F-1A06-43A1-AF78-2880509EC355}" presName="childText" presStyleLbl="bgAcc1" presStyleIdx="5" presStyleCnt="6" custScaleX="211045" custScaleY="153495" custLinFactY="4676" custLinFactNeighborX="222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134A98-E7DF-4C7A-8B55-426BCF195386}" type="presOf" srcId="{CCF2F220-A5AC-4893-828F-A6386894A5B4}" destId="{7A314D09-B4A1-47E0-9B7B-E285DA408241}" srcOrd="0" destOrd="0" presId="urn:microsoft.com/office/officeart/2005/8/layout/hierarchy3"/>
    <dgm:cxn modelId="{66749E96-2A07-401C-9878-A9A1115031FD}" type="presOf" srcId="{410B640C-5921-4F2E-AE7B-BCEC3D93F8CB}" destId="{EF8F9AEE-266D-4E06-BB5A-7847891A4EBD}" srcOrd="0" destOrd="0" presId="urn:microsoft.com/office/officeart/2005/8/layout/hierarchy3"/>
    <dgm:cxn modelId="{CE7197FD-E5DF-4208-B8C7-4F49F5A1467C}" type="presOf" srcId="{FF4FF31A-C4EB-42D3-8C29-62D18A7C5111}" destId="{57DD18F8-229E-4DCC-96C8-ECEAF106E7D1}" srcOrd="1" destOrd="0" presId="urn:microsoft.com/office/officeart/2005/8/layout/hierarchy3"/>
    <dgm:cxn modelId="{AC342A45-9EC5-4850-87AF-0ECF9EF44A39}" type="presOf" srcId="{63FA8E10-F290-4D27-9DFC-1E2E113C88F2}" destId="{10F8BC84-C949-4CD6-BAFC-85E11F577E20}" srcOrd="0" destOrd="0" presId="urn:microsoft.com/office/officeart/2005/8/layout/hierarchy3"/>
    <dgm:cxn modelId="{48759434-213B-4818-BFF7-34FC9B63D896}" type="presOf" srcId="{17E68CD8-C7FF-4CEB-A878-963E54CF4642}" destId="{198B80CC-9607-44D0-83FA-C6EA90D4894D}" srcOrd="0" destOrd="0" presId="urn:microsoft.com/office/officeart/2005/8/layout/hierarchy3"/>
    <dgm:cxn modelId="{90FBF1D1-141B-446E-8D3A-627613EF2253}" type="presOf" srcId="{FF4FF31A-C4EB-42D3-8C29-62D18A7C5111}" destId="{D9D0EBAE-4000-472C-B6A3-1266900775A9}" srcOrd="0" destOrd="0" presId="urn:microsoft.com/office/officeart/2005/8/layout/hierarchy3"/>
    <dgm:cxn modelId="{6239C48D-A4A3-4D09-880A-BF1A032DD18D}" type="presOf" srcId="{562EE5C6-AA18-4C22-96F6-2E7065981FDB}" destId="{F51B957A-AF4E-4406-A801-F0EB66AAAC48}" srcOrd="0" destOrd="0" presId="urn:microsoft.com/office/officeart/2005/8/layout/hierarchy3"/>
    <dgm:cxn modelId="{0C8F54FB-D3E6-4F9B-874D-E6B6A87115A8}" srcId="{FF4FF31A-C4EB-42D3-8C29-62D18A7C5111}" destId="{557ABA42-5262-4EF8-80CE-232DC5733E54}" srcOrd="1" destOrd="0" parTransId="{430ADF31-1F02-4CA8-80D3-7ECEF5939480}" sibTransId="{DF60455C-0869-4E72-93DD-54CF10A3D4E7}"/>
    <dgm:cxn modelId="{D9994300-D023-482A-914B-054DB4740982}" type="presOf" srcId="{3647A04B-5AB9-4FD0-8F2F-A478589A93B1}" destId="{B6F327E7-6168-4890-84EE-54D7EEB9E4AD}" srcOrd="0" destOrd="0" presId="urn:microsoft.com/office/officeart/2005/8/layout/hierarchy3"/>
    <dgm:cxn modelId="{9F01F311-D879-46B6-A99E-60595517FD8D}" type="presOf" srcId="{430ADF31-1F02-4CA8-80D3-7ECEF5939480}" destId="{777478EC-0ADA-45D3-B665-000386AEB163}" srcOrd="0" destOrd="0" presId="urn:microsoft.com/office/officeart/2005/8/layout/hierarchy3"/>
    <dgm:cxn modelId="{7811BA94-2EF1-465B-B993-4BDA504A8A49}" srcId="{FF4FF31A-C4EB-42D3-8C29-62D18A7C5111}" destId="{F1AD5D8A-7D3C-4D2B-A198-99E355852C6C}" srcOrd="2" destOrd="0" parTransId="{22F391E3-CCDA-4109-B842-E262D5880F03}" sibTransId="{5180926F-AF36-4120-9E42-3E9FA9A0872C}"/>
    <dgm:cxn modelId="{D188CE11-4852-44FB-B82C-198A4274054E}" type="presOf" srcId="{03A8A11C-C2B6-4F34-8D76-17D1E589AD04}" destId="{869E97EC-FBA9-401E-895A-99C183F76BF5}" srcOrd="0" destOrd="0" presId="urn:microsoft.com/office/officeart/2005/8/layout/hierarchy3"/>
    <dgm:cxn modelId="{FFE2FD1E-1083-4A64-B35C-98B7E65117AC}" srcId="{3647A04B-5AB9-4FD0-8F2F-A478589A93B1}" destId="{CCF2F220-A5AC-4893-828F-A6386894A5B4}" srcOrd="1" destOrd="0" parTransId="{43B9262F-BB71-461B-9CE9-B3C70C56DFD9}" sibTransId="{7786563D-DF51-4EAC-AD41-C8D4C9693C07}"/>
    <dgm:cxn modelId="{C0E534B2-0CDC-4F59-B95F-9B1497C9784D}" srcId="{CCF2F220-A5AC-4893-828F-A6386894A5B4}" destId="{6F61D66F-1A06-43A1-AF78-2880509EC355}" srcOrd="1" destOrd="0" parTransId="{17E68CD8-C7FF-4CEB-A878-963E54CF4642}" sibTransId="{726C5EF3-2903-4635-BCD9-B907FC1FB5E2}"/>
    <dgm:cxn modelId="{E1896B0D-AA0F-44E0-B01F-DA922A3E8B6E}" srcId="{FF4FF31A-C4EB-42D3-8C29-62D18A7C5111}" destId="{3CA72892-D2B2-41F9-9C86-D47045B76B1D}" srcOrd="0" destOrd="0" parTransId="{03A8A11C-C2B6-4F34-8D76-17D1E589AD04}" sibTransId="{5DF5504B-AC89-40D1-B26C-542E8564CD8D}"/>
    <dgm:cxn modelId="{63D5E095-BB7B-4A9D-BE9D-4DE82ABE8CD9}" type="presOf" srcId="{6F61D66F-1A06-43A1-AF78-2880509EC355}" destId="{B9885C91-02FB-47CE-B162-C6FD618E702F}" srcOrd="0" destOrd="0" presId="urn:microsoft.com/office/officeart/2005/8/layout/hierarchy3"/>
    <dgm:cxn modelId="{563650C0-509E-4E86-9B70-0E205535F2FE}" srcId="{3647A04B-5AB9-4FD0-8F2F-A478589A93B1}" destId="{FF4FF31A-C4EB-42D3-8C29-62D18A7C5111}" srcOrd="0" destOrd="0" parTransId="{1CDD1277-54A0-4928-9883-DC5642BFDC77}" sibTransId="{8B82F4B6-6F0F-4DCD-96EA-9312342CF7A3}"/>
    <dgm:cxn modelId="{F2C96F15-B61E-4D82-9179-ADFBBB3C74AC}" type="presOf" srcId="{CCF2F220-A5AC-4893-828F-A6386894A5B4}" destId="{4DB6CEA1-6065-42AC-9FF4-A3F3DDAECA01}" srcOrd="1" destOrd="0" presId="urn:microsoft.com/office/officeart/2005/8/layout/hierarchy3"/>
    <dgm:cxn modelId="{FE665377-B3CF-4DFD-A76F-2601DB385193}" type="presOf" srcId="{BF81892D-CFAF-4B7E-B0FD-8D6B0BEA48AF}" destId="{88F730F7-8074-4DEE-A60A-7CB249A93382}" srcOrd="0" destOrd="0" presId="urn:microsoft.com/office/officeart/2005/8/layout/hierarchy3"/>
    <dgm:cxn modelId="{E3A91331-BE4A-48E6-BB3C-8BA39A8C8033}" srcId="{FF4FF31A-C4EB-42D3-8C29-62D18A7C5111}" destId="{BF81892D-CFAF-4B7E-B0FD-8D6B0BEA48AF}" srcOrd="3" destOrd="0" parTransId="{63FA8E10-F290-4D27-9DFC-1E2E113C88F2}" sibTransId="{2684494C-0CC1-4D11-B256-5FB9C0DD23EB}"/>
    <dgm:cxn modelId="{63846A53-A349-491E-A8AD-1BB453873619}" type="presOf" srcId="{557ABA42-5262-4EF8-80CE-232DC5733E54}" destId="{AE8EAEDF-CF90-4A35-9F9A-DA6FE8F0C647}" srcOrd="0" destOrd="0" presId="urn:microsoft.com/office/officeart/2005/8/layout/hierarchy3"/>
    <dgm:cxn modelId="{42187BAB-CF5B-4D4D-BB22-30A373173F10}" type="presOf" srcId="{22F391E3-CCDA-4109-B842-E262D5880F03}" destId="{5822573F-03C6-47C7-9A57-A069A93776A8}" srcOrd="0" destOrd="0" presId="urn:microsoft.com/office/officeart/2005/8/layout/hierarchy3"/>
    <dgm:cxn modelId="{76468160-D9E7-4CC7-9F7C-9060A9592A80}" srcId="{CCF2F220-A5AC-4893-828F-A6386894A5B4}" destId="{410B640C-5921-4F2E-AE7B-BCEC3D93F8CB}" srcOrd="0" destOrd="0" parTransId="{562EE5C6-AA18-4C22-96F6-2E7065981FDB}" sibTransId="{9F0771AC-0C97-4E8C-89EE-829A05E9969B}"/>
    <dgm:cxn modelId="{E513E987-D9AC-4837-8CC5-694336F58AA1}" type="presOf" srcId="{3CA72892-D2B2-41F9-9C86-D47045B76B1D}" destId="{68B63F21-9FD0-443E-8D86-1896B3EC4E4E}" srcOrd="0" destOrd="0" presId="urn:microsoft.com/office/officeart/2005/8/layout/hierarchy3"/>
    <dgm:cxn modelId="{9E044EF5-5B92-4566-A9E6-0F7B9D2A5F32}" type="presOf" srcId="{F1AD5D8A-7D3C-4D2B-A198-99E355852C6C}" destId="{ED8CC467-6D40-49E6-A042-F5ACEBA03B6A}" srcOrd="0" destOrd="0" presId="urn:microsoft.com/office/officeart/2005/8/layout/hierarchy3"/>
    <dgm:cxn modelId="{B32FC822-D34C-472C-A81B-93FA93B5BD03}" type="presParOf" srcId="{B6F327E7-6168-4890-84EE-54D7EEB9E4AD}" destId="{3D15876D-3616-472C-A6FC-021A4F2F4634}" srcOrd="0" destOrd="0" presId="urn:microsoft.com/office/officeart/2005/8/layout/hierarchy3"/>
    <dgm:cxn modelId="{C4505874-719E-47A9-A038-F1B20B9DB0E0}" type="presParOf" srcId="{3D15876D-3616-472C-A6FC-021A4F2F4634}" destId="{50205F7A-20D0-4086-8C0A-46BFEF04B862}" srcOrd="0" destOrd="0" presId="urn:microsoft.com/office/officeart/2005/8/layout/hierarchy3"/>
    <dgm:cxn modelId="{907B15CA-7BE2-4AEA-83C4-C20999FE3105}" type="presParOf" srcId="{50205F7A-20D0-4086-8C0A-46BFEF04B862}" destId="{D9D0EBAE-4000-472C-B6A3-1266900775A9}" srcOrd="0" destOrd="0" presId="urn:microsoft.com/office/officeart/2005/8/layout/hierarchy3"/>
    <dgm:cxn modelId="{66F767BF-DF0B-46F7-A268-B82311CB346A}" type="presParOf" srcId="{50205F7A-20D0-4086-8C0A-46BFEF04B862}" destId="{57DD18F8-229E-4DCC-96C8-ECEAF106E7D1}" srcOrd="1" destOrd="0" presId="urn:microsoft.com/office/officeart/2005/8/layout/hierarchy3"/>
    <dgm:cxn modelId="{1886A731-E091-4355-9102-E00765122200}" type="presParOf" srcId="{3D15876D-3616-472C-A6FC-021A4F2F4634}" destId="{242ADC59-E4BE-4905-AB0B-F4F59C620864}" srcOrd="1" destOrd="0" presId="urn:microsoft.com/office/officeart/2005/8/layout/hierarchy3"/>
    <dgm:cxn modelId="{690388E2-2549-4A1F-AEE8-CF1ACCE59B65}" type="presParOf" srcId="{242ADC59-E4BE-4905-AB0B-F4F59C620864}" destId="{869E97EC-FBA9-401E-895A-99C183F76BF5}" srcOrd="0" destOrd="0" presId="urn:microsoft.com/office/officeart/2005/8/layout/hierarchy3"/>
    <dgm:cxn modelId="{4AD548EA-E906-45BC-967E-DF5666C0F83A}" type="presParOf" srcId="{242ADC59-E4BE-4905-AB0B-F4F59C620864}" destId="{68B63F21-9FD0-443E-8D86-1896B3EC4E4E}" srcOrd="1" destOrd="0" presId="urn:microsoft.com/office/officeart/2005/8/layout/hierarchy3"/>
    <dgm:cxn modelId="{4C6B61D6-91B8-4642-A0BC-DF26E321D411}" type="presParOf" srcId="{242ADC59-E4BE-4905-AB0B-F4F59C620864}" destId="{777478EC-0ADA-45D3-B665-000386AEB163}" srcOrd="2" destOrd="0" presId="urn:microsoft.com/office/officeart/2005/8/layout/hierarchy3"/>
    <dgm:cxn modelId="{E304A924-B426-4B03-B23C-C5F5976B4FEC}" type="presParOf" srcId="{242ADC59-E4BE-4905-AB0B-F4F59C620864}" destId="{AE8EAEDF-CF90-4A35-9F9A-DA6FE8F0C647}" srcOrd="3" destOrd="0" presId="urn:microsoft.com/office/officeart/2005/8/layout/hierarchy3"/>
    <dgm:cxn modelId="{143F6CC1-C5BA-44C8-8658-5865B3EEF96F}" type="presParOf" srcId="{242ADC59-E4BE-4905-AB0B-F4F59C620864}" destId="{5822573F-03C6-47C7-9A57-A069A93776A8}" srcOrd="4" destOrd="0" presId="urn:microsoft.com/office/officeart/2005/8/layout/hierarchy3"/>
    <dgm:cxn modelId="{A7331F1D-54B9-4879-9718-D41AF6EEB70B}" type="presParOf" srcId="{242ADC59-E4BE-4905-AB0B-F4F59C620864}" destId="{ED8CC467-6D40-49E6-A042-F5ACEBA03B6A}" srcOrd="5" destOrd="0" presId="urn:microsoft.com/office/officeart/2005/8/layout/hierarchy3"/>
    <dgm:cxn modelId="{78806545-4E19-4BC9-8636-725087F69355}" type="presParOf" srcId="{242ADC59-E4BE-4905-AB0B-F4F59C620864}" destId="{10F8BC84-C949-4CD6-BAFC-85E11F577E20}" srcOrd="6" destOrd="0" presId="urn:microsoft.com/office/officeart/2005/8/layout/hierarchy3"/>
    <dgm:cxn modelId="{B1DA37ED-B135-4283-929E-1976CA5C69A5}" type="presParOf" srcId="{242ADC59-E4BE-4905-AB0B-F4F59C620864}" destId="{88F730F7-8074-4DEE-A60A-7CB249A93382}" srcOrd="7" destOrd="0" presId="urn:microsoft.com/office/officeart/2005/8/layout/hierarchy3"/>
    <dgm:cxn modelId="{12439C1A-7F88-4244-8687-4550902FF2D3}" type="presParOf" srcId="{B6F327E7-6168-4890-84EE-54D7EEB9E4AD}" destId="{3148875B-835B-4116-AD46-514DDC58BA5A}" srcOrd="1" destOrd="0" presId="urn:microsoft.com/office/officeart/2005/8/layout/hierarchy3"/>
    <dgm:cxn modelId="{706B1D62-F246-4CB7-B461-7D8CC6074F6C}" type="presParOf" srcId="{3148875B-835B-4116-AD46-514DDC58BA5A}" destId="{3BC64456-7D76-407F-816E-2F4AF1963388}" srcOrd="0" destOrd="0" presId="urn:microsoft.com/office/officeart/2005/8/layout/hierarchy3"/>
    <dgm:cxn modelId="{20E8F73C-938C-42CC-BF38-354647274694}" type="presParOf" srcId="{3BC64456-7D76-407F-816E-2F4AF1963388}" destId="{7A314D09-B4A1-47E0-9B7B-E285DA408241}" srcOrd="0" destOrd="0" presId="urn:microsoft.com/office/officeart/2005/8/layout/hierarchy3"/>
    <dgm:cxn modelId="{FCB0AC5F-CFD8-4244-9FE8-38FF730BDB6F}" type="presParOf" srcId="{3BC64456-7D76-407F-816E-2F4AF1963388}" destId="{4DB6CEA1-6065-42AC-9FF4-A3F3DDAECA01}" srcOrd="1" destOrd="0" presId="urn:microsoft.com/office/officeart/2005/8/layout/hierarchy3"/>
    <dgm:cxn modelId="{DD27A7BC-A86F-4D09-97FA-7A83DB1D5746}" type="presParOf" srcId="{3148875B-835B-4116-AD46-514DDC58BA5A}" destId="{54BF813D-731A-4C00-B674-81FA2E5D5F81}" srcOrd="1" destOrd="0" presId="urn:microsoft.com/office/officeart/2005/8/layout/hierarchy3"/>
    <dgm:cxn modelId="{B9AA290F-0434-4C1F-9015-8AA2732E332F}" type="presParOf" srcId="{54BF813D-731A-4C00-B674-81FA2E5D5F81}" destId="{F51B957A-AF4E-4406-A801-F0EB66AAAC48}" srcOrd="0" destOrd="0" presId="urn:microsoft.com/office/officeart/2005/8/layout/hierarchy3"/>
    <dgm:cxn modelId="{E0D54003-4A18-4719-892B-87DCBD6D6E6E}" type="presParOf" srcId="{54BF813D-731A-4C00-B674-81FA2E5D5F81}" destId="{EF8F9AEE-266D-4E06-BB5A-7847891A4EBD}" srcOrd="1" destOrd="0" presId="urn:microsoft.com/office/officeart/2005/8/layout/hierarchy3"/>
    <dgm:cxn modelId="{59ED8E07-35F1-4445-82FC-5B66F20A1CD8}" type="presParOf" srcId="{54BF813D-731A-4C00-B674-81FA2E5D5F81}" destId="{198B80CC-9607-44D0-83FA-C6EA90D4894D}" srcOrd="2" destOrd="0" presId="urn:microsoft.com/office/officeart/2005/8/layout/hierarchy3"/>
    <dgm:cxn modelId="{D3251A5E-64FF-49CA-8017-048881D9D8FE}" type="presParOf" srcId="{54BF813D-731A-4C00-B674-81FA2E5D5F81}" destId="{B9885C91-02FB-47CE-B162-C6FD618E702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A47422A4-E6A7-492C-A2A4-A7912F07C2D5}" type="doc">
      <dgm:prSet loTypeId="urn:microsoft.com/office/officeart/2008/layout/PictureAccentLis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3E13AC29-38DF-475D-B8D6-216C7F14E3B5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600" b="1" i="0" dirty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Методические объединения</a:t>
          </a:r>
          <a:endParaRPr lang="ru-RU" sz="1600" b="1" i="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gm:t>
    </dgm:pt>
    <dgm:pt modelId="{7DC3E641-E919-4DD6-9A2C-3EBFBBB175ED}" type="parTrans" cxnId="{0537EAF0-D623-4C4D-A4EE-75030349C1B4}">
      <dgm:prSet/>
      <dgm:spPr/>
      <dgm:t>
        <a:bodyPr/>
        <a:lstStyle/>
        <a:p>
          <a:endParaRPr lang="ru-RU"/>
        </a:p>
      </dgm:t>
    </dgm:pt>
    <dgm:pt modelId="{D0435A37-117D-4ED8-BA9C-4F53FC7607FE}" type="sibTrans" cxnId="{0537EAF0-D623-4C4D-A4EE-75030349C1B4}">
      <dgm:prSet/>
      <dgm:spPr/>
      <dgm:t>
        <a:bodyPr/>
        <a:lstStyle/>
        <a:p>
          <a:endParaRPr lang="ru-RU"/>
        </a:p>
      </dgm:t>
    </dgm:pt>
    <dgm:pt modelId="{B16C1094-5F13-440E-82E0-04E8F6E065B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200" b="1" i="0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Основное направление деятельности методических объединений – овладение современными эффективными методами, методическими средствами и организационными формами взаимодействия педагога с детьми, педагога с родителями, педагога с педагогическим коллективом. </a:t>
          </a:r>
          <a:endParaRPr lang="ru-RU" sz="12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DDA6766A-F50F-4E17-A98D-A3612990C140}" type="parTrans" cxnId="{7EF9A52A-F20E-438C-80E8-A818285F4329}">
      <dgm:prSet/>
      <dgm:spPr/>
      <dgm:t>
        <a:bodyPr/>
        <a:lstStyle/>
        <a:p>
          <a:endParaRPr lang="ru-RU"/>
        </a:p>
      </dgm:t>
    </dgm:pt>
    <dgm:pt modelId="{F0B2E6FC-B64C-44F2-A3E7-C5BB6A8A15D7}" type="sibTrans" cxnId="{7EF9A52A-F20E-438C-80E8-A818285F4329}">
      <dgm:prSet/>
      <dgm:spPr/>
      <dgm:t>
        <a:bodyPr/>
        <a:lstStyle/>
        <a:p>
          <a:endParaRPr lang="ru-RU"/>
        </a:p>
      </dgm:t>
    </dgm:pt>
    <dgm:pt modelId="{061C158F-E493-4BC9-B1E2-83952B11854D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1000" b="1" i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 </a:t>
          </a:r>
          <a:r>
            <a:rPr lang="ru-RU" sz="1200" b="1" i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Это объединения педагогов, участвующих в совершенствовании профессиональных умений (деятельностного компонента профессиональной компетентности). </a:t>
          </a:r>
          <a:endParaRPr lang="ru-RU" sz="1200" b="1" i="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gm:t>
    </dgm:pt>
    <dgm:pt modelId="{FDED1AE2-393E-4032-AD75-12C60734251E}" type="parTrans" cxnId="{923B9CE1-1545-4EB6-A559-04FBCBA39858}">
      <dgm:prSet/>
      <dgm:spPr/>
      <dgm:t>
        <a:bodyPr/>
        <a:lstStyle/>
        <a:p>
          <a:endParaRPr lang="ru-RU"/>
        </a:p>
      </dgm:t>
    </dgm:pt>
    <dgm:pt modelId="{B21AA9F8-B699-4AB1-9D86-BAB9370D4263}" type="sibTrans" cxnId="{923B9CE1-1545-4EB6-A559-04FBCBA39858}">
      <dgm:prSet/>
      <dgm:spPr/>
      <dgm:t>
        <a:bodyPr/>
        <a:lstStyle/>
        <a:p>
          <a:endParaRPr lang="ru-RU"/>
        </a:p>
      </dgm:t>
    </dgm:pt>
    <dgm:pt modelId="{BDDDB61B-9D78-45B0-9991-4A839F8FE6C8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200" b="1" i="0" dirty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Методические объединения, в зависимости от профессионального уровня педагогического коллектива, могут быть организованы как  для отдельных групп педагогов (групп раннего возраста, старших, средних групп, узких специалистов), так и для начинающих педагогов.</a:t>
          </a:r>
          <a:endParaRPr lang="ru-RU" sz="1200" b="1" i="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gm:t>
    </dgm:pt>
    <dgm:pt modelId="{0DF46BDE-7890-4CF1-AB4F-9F0F17401EF6}" type="parTrans" cxnId="{56851B9F-CF83-449B-A733-4B15B56A9E8D}">
      <dgm:prSet/>
      <dgm:spPr/>
      <dgm:t>
        <a:bodyPr/>
        <a:lstStyle/>
        <a:p>
          <a:endParaRPr lang="ru-RU"/>
        </a:p>
      </dgm:t>
    </dgm:pt>
    <dgm:pt modelId="{53C2CF52-FCD0-4081-B74A-ABD1E6D11C08}" type="sibTrans" cxnId="{56851B9F-CF83-449B-A733-4B15B56A9E8D}">
      <dgm:prSet/>
      <dgm:spPr/>
      <dgm:t>
        <a:bodyPr/>
        <a:lstStyle/>
        <a:p>
          <a:endParaRPr lang="ru-RU"/>
        </a:p>
      </dgm:t>
    </dgm:pt>
    <dgm:pt modelId="{78A33B21-4B14-486A-A992-84868C4F4F3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i="0" smtClean="0">
              <a:solidFill>
                <a:schemeClr val="tx1"/>
              </a:solidFill>
              <a:latin typeface="Bookman Old Style" panose="02050604050505020204" pitchFamily="18" charset="0"/>
            </a:rPr>
            <a:t>Организация методических объединений происходит в следующих формах: работа педагогов с научно-методической литературой, организация практических семинаров, рефлексивных практикумов, брифингов, коллоквиумах, ролевых играх, психолого-педагогических тренингов и др.</a:t>
          </a:r>
          <a:endParaRPr lang="ru-RU" sz="1200" b="1" i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2503B91-4638-400A-B10A-861AEB9E7399}" type="parTrans" cxnId="{F2A93D79-E77D-4B89-8CCB-C0FB2180BFDE}">
      <dgm:prSet/>
      <dgm:spPr/>
      <dgm:t>
        <a:bodyPr/>
        <a:lstStyle/>
        <a:p>
          <a:endParaRPr lang="ru-RU"/>
        </a:p>
      </dgm:t>
    </dgm:pt>
    <dgm:pt modelId="{087F74A5-AA40-478C-AC00-72AEFAFE74E7}" type="sibTrans" cxnId="{F2A93D79-E77D-4B89-8CCB-C0FB2180BFDE}">
      <dgm:prSet/>
      <dgm:spPr/>
      <dgm:t>
        <a:bodyPr/>
        <a:lstStyle/>
        <a:p>
          <a:endParaRPr lang="ru-RU"/>
        </a:p>
      </dgm:t>
    </dgm:pt>
    <dgm:pt modelId="{56CF8044-E08A-4D5B-A68B-88D60B62C85A}" type="pres">
      <dgm:prSet presAssocID="{A47422A4-E6A7-492C-A2A4-A7912F07C2D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F838BE6-234D-4E6C-B6E6-26706D826C5B}" type="pres">
      <dgm:prSet presAssocID="{3E13AC29-38DF-475D-B8D6-216C7F14E3B5}" presName="root" presStyleCnt="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7A0690CD-F909-4A47-9A8E-20D44513E869}" type="pres">
      <dgm:prSet presAssocID="{3E13AC29-38DF-475D-B8D6-216C7F14E3B5}" presName="rootComposite" presStyleCnt="0">
        <dgm:presLayoutVars/>
      </dgm:prSet>
      <dgm:spPr/>
      <dgm:t>
        <a:bodyPr/>
        <a:lstStyle/>
        <a:p>
          <a:endParaRPr lang="ru-RU"/>
        </a:p>
      </dgm:t>
    </dgm:pt>
    <dgm:pt modelId="{F6837666-5498-4B6D-A60D-42A523EB07D9}" type="pres">
      <dgm:prSet presAssocID="{3E13AC29-38DF-475D-B8D6-216C7F14E3B5}" presName="rootText" presStyleLbl="node0" presStyleIdx="0" presStyleCnt="1" custScaleX="104828" custScaleY="61172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EE2640F9-001E-4815-8C94-E2A9960B3440}" type="pres">
      <dgm:prSet presAssocID="{3E13AC29-38DF-475D-B8D6-216C7F14E3B5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8A99329-A714-430E-9668-B29C329A9012}" type="pres">
      <dgm:prSet presAssocID="{061C158F-E493-4BC9-B1E2-83952B11854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FD0F343-7858-465E-AC50-25659A447997}" type="pres">
      <dgm:prSet presAssocID="{061C158F-E493-4BC9-B1E2-83952B11854D}" presName="Image" presStyleLbl="node1" presStyleIdx="0" presStyleCnt="4" custLinFactNeighborX="-45724" custLinFactNeighborY="-4207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A153AEB6-1F77-4AFE-BC7B-2693A273A4EB}" type="pres">
      <dgm:prSet presAssocID="{061C158F-E493-4BC9-B1E2-83952B11854D}" presName="childText" presStyleLbl="lnNode1" presStyleIdx="0" presStyleCnt="4" custScaleX="126516" custLinFactNeighborX="6318" custLinFactNeighborY="-6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F65C8-9ED7-46CB-85FD-A0376716F356}" type="pres">
      <dgm:prSet presAssocID="{BDDDB61B-9D78-45B0-9991-4A839F8FE6C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0A3A237-75BE-40D3-A615-73D79EC5D18C}" type="pres">
      <dgm:prSet presAssocID="{BDDDB61B-9D78-45B0-9991-4A839F8FE6C8}" presName="Image" presStyleLbl="node1" presStyleIdx="1" presStyleCnt="4" custLinFactNeighborX="-45724" custLinFactNeighborY="-4207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578591F6-C8A9-48C7-A4B9-5EBA6BD2BA53}" type="pres">
      <dgm:prSet presAssocID="{BDDDB61B-9D78-45B0-9991-4A839F8FE6C8}" presName="childText" presStyleLbl="lnNode1" presStyleIdx="1" presStyleCnt="4" custScaleX="126516" custLinFactNeighborX="6318" custLinFactNeighborY="-6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80628-EAA8-43F6-B70E-0E2FD4012992}" type="pres">
      <dgm:prSet presAssocID="{B16C1094-5F13-440E-82E0-04E8F6E065BC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CD26024-9F1F-4DAD-AC99-1A074A82A68F}" type="pres">
      <dgm:prSet presAssocID="{B16C1094-5F13-440E-82E0-04E8F6E065BC}" presName="Image" presStyleLbl="node1" presStyleIdx="2" presStyleCnt="4" custLinFactNeighborX="-45724" custLinFactNeighborY="-4207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D66FAD99-DF50-42EB-86AD-38F6742E97FC}" type="pres">
      <dgm:prSet presAssocID="{B16C1094-5F13-440E-82E0-04E8F6E065BC}" presName="childText" presStyleLbl="lnNode1" presStyleIdx="2" presStyleCnt="4" custScaleX="126516" custLinFactNeighborX="6318" custLinFactNeighborY="-6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A4658-DCA8-469E-B0C7-DE2964522F6D}" type="pres">
      <dgm:prSet presAssocID="{78A33B21-4B14-486A-A992-84868C4F4F3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7A4DCF0-CCA6-4C9F-A99F-3FF3022A3207}" type="pres">
      <dgm:prSet presAssocID="{78A33B21-4B14-486A-A992-84868C4F4F33}" presName="Image" presStyleLbl="node1" presStyleIdx="3" presStyleCnt="4" custLinFactNeighborX="-45724" custLinFactNeighborY="-5944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E1902D8B-129B-4D71-819C-418305F614B3}" type="pres">
      <dgm:prSet presAssocID="{78A33B21-4B14-486A-A992-84868C4F4F33}" presName="childText" presStyleLbl="lnNode1" presStyleIdx="3" presStyleCnt="4" custScaleX="126516" custLinFactNeighborX="6318" custLinFactNeighborY="-6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9A52A-F20E-438C-80E8-A818285F4329}" srcId="{3E13AC29-38DF-475D-B8D6-216C7F14E3B5}" destId="{B16C1094-5F13-440E-82E0-04E8F6E065BC}" srcOrd="2" destOrd="0" parTransId="{DDA6766A-F50F-4E17-A98D-A3612990C140}" sibTransId="{F0B2E6FC-B64C-44F2-A3E7-C5BB6A8A15D7}"/>
    <dgm:cxn modelId="{4F30A024-F262-4838-B999-15E83E3197A2}" type="presOf" srcId="{78A33B21-4B14-486A-A992-84868C4F4F33}" destId="{E1902D8B-129B-4D71-819C-418305F614B3}" srcOrd="0" destOrd="0" presId="urn:microsoft.com/office/officeart/2008/layout/PictureAccentList"/>
    <dgm:cxn modelId="{12FC8185-64FC-4D5F-836C-868A9892A89C}" type="presOf" srcId="{3E13AC29-38DF-475D-B8D6-216C7F14E3B5}" destId="{F6837666-5498-4B6D-A60D-42A523EB07D9}" srcOrd="0" destOrd="0" presId="urn:microsoft.com/office/officeart/2008/layout/PictureAccentList"/>
    <dgm:cxn modelId="{923B9CE1-1545-4EB6-A559-04FBCBA39858}" srcId="{3E13AC29-38DF-475D-B8D6-216C7F14E3B5}" destId="{061C158F-E493-4BC9-B1E2-83952B11854D}" srcOrd="0" destOrd="0" parTransId="{FDED1AE2-393E-4032-AD75-12C60734251E}" sibTransId="{B21AA9F8-B699-4AB1-9D86-BAB9370D4263}"/>
    <dgm:cxn modelId="{48DAAC42-F4A9-4D3A-A5E8-CA4D9B33F255}" type="presOf" srcId="{BDDDB61B-9D78-45B0-9991-4A839F8FE6C8}" destId="{578591F6-C8A9-48C7-A4B9-5EBA6BD2BA53}" srcOrd="0" destOrd="0" presId="urn:microsoft.com/office/officeart/2008/layout/PictureAccentList"/>
    <dgm:cxn modelId="{82002AF0-2B2B-474E-B033-019FEDA5886A}" type="presOf" srcId="{061C158F-E493-4BC9-B1E2-83952B11854D}" destId="{A153AEB6-1F77-4AFE-BC7B-2693A273A4EB}" srcOrd="0" destOrd="0" presId="urn:microsoft.com/office/officeart/2008/layout/PictureAccentList"/>
    <dgm:cxn modelId="{EFF51105-DEAE-40FB-8BC0-89606355813C}" type="presOf" srcId="{A47422A4-E6A7-492C-A2A4-A7912F07C2D5}" destId="{56CF8044-E08A-4D5B-A68B-88D60B62C85A}" srcOrd="0" destOrd="0" presId="urn:microsoft.com/office/officeart/2008/layout/PictureAccentList"/>
    <dgm:cxn modelId="{F2A93D79-E77D-4B89-8CCB-C0FB2180BFDE}" srcId="{3E13AC29-38DF-475D-B8D6-216C7F14E3B5}" destId="{78A33B21-4B14-486A-A992-84868C4F4F33}" srcOrd="3" destOrd="0" parTransId="{12503B91-4638-400A-B10A-861AEB9E7399}" sibTransId="{087F74A5-AA40-478C-AC00-72AEFAFE74E7}"/>
    <dgm:cxn modelId="{56851B9F-CF83-449B-A733-4B15B56A9E8D}" srcId="{3E13AC29-38DF-475D-B8D6-216C7F14E3B5}" destId="{BDDDB61B-9D78-45B0-9991-4A839F8FE6C8}" srcOrd="1" destOrd="0" parTransId="{0DF46BDE-7890-4CF1-AB4F-9F0F17401EF6}" sibTransId="{53C2CF52-FCD0-4081-B74A-ABD1E6D11C08}"/>
    <dgm:cxn modelId="{CB0B421C-1F87-4865-A2B7-04257E9BA992}" type="presOf" srcId="{B16C1094-5F13-440E-82E0-04E8F6E065BC}" destId="{D66FAD99-DF50-42EB-86AD-38F6742E97FC}" srcOrd="0" destOrd="0" presId="urn:microsoft.com/office/officeart/2008/layout/PictureAccentList"/>
    <dgm:cxn modelId="{0537EAF0-D623-4C4D-A4EE-75030349C1B4}" srcId="{A47422A4-E6A7-492C-A2A4-A7912F07C2D5}" destId="{3E13AC29-38DF-475D-B8D6-216C7F14E3B5}" srcOrd="0" destOrd="0" parTransId="{7DC3E641-E919-4DD6-9A2C-3EBFBBB175ED}" sibTransId="{D0435A37-117D-4ED8-BA9C-4F53FC7607FE}"/>
    <dgm:cxn modelId="{BC5D81B0-A45B-4ECD-8253-E53949CCDB13}" type="presParOf" srcId="{56CF8044-E08A-4D5B-A68B-88D60B62C85A}" destId="{6F838BE6-234D-4E6C-B6E6-26706D826C5B}" srcOrd="0" destOrd="0" presId="urn:microsoft.com/office/officeart/2008/layout/PictureAccentList"/>
    <dgm:cxn modelId="{03C86B50-3376-4A84-A9B7-7333F6BABA95}" type="presParOf" srcId="{6F838BE6-234D-4E6C-B6E6-26706D826C5B}" destId="{7A0690CD-F909-4A47-9A8E-20D44513E869}" srcOrd="0" destOrd="0" presId="urn:microsoft.com/office/officeart/2008/layout/PictureAccentList"/>
    <dgm:cxn modelId="{F2A860B6-215D-463F-96A2-7A8D587E005F}" type="presParOf" srcId="{7A0690CD-F909-4A47-9A8E-20D44513E869}" destId="{F6837666-5498-4B6D-A60D-42A523EB07D9}" srcOrd="0" destOrd="0" presId="urn:microsoft.com/office/officeart/2008/layout/PictureAccentList"/>
    <dgm:cxn modelId="{0FD6F7AF-3665-4EF6-B342-EE4344747B9B}" type="presParOf" srcId="{6F838BE6-234D-4E6C-B6E6-26706D826C5B}" destId="{EE2640F9-001E-4815-8C94-E2A9960B3440}" srcOrd="1" destOrd="0" presId="urn:microsoft.com/office/officeart/2008/layout/PictureAccentList"/>
    <dgm:cxn modelId="{5887A1F2-F03C-4EAB-9EAA-21B3435A32DF}" type="presParOf" srcId="{EE2640F9-001E-4815-8C94-E2A9960B3440}" destId="{D8A99329-A714-430E-9668-B29C329A9012}" srcOrd="0" destOrd="0" presId="urn:microsoft.com/office/officeart/2008/layout/PictureAccentList"/>
    <dgm:cxn modelId="{1D022C7B-31F7-4842-B0DF-BFD19F93567A}" type="presParOf" srcId="{D8A99329-A714-430E-9668-B29C329A9012}" destId="{3FD0F343-7858-465E-AC50-25659A447997}" srcOrd="0" destOrd="0" presId="urn:microsoft.com/office/officeart/2008/layout/PictureAccentList"/>
    <dgm:cxn modelId="{F3D9E4E4-3A1A-4239-A385-224BBE62B96E}" type="presParOf" srcId="{D8A99329-A714-430E-9668-B29C329A9012}" destId="{A153AEB6-1F77-4AFE-BC7B-2693A273A4EB}" srcOrd="1" destOrd="0" presId="urn:microsoft.com/office/officeart/2008/layout/PictureAccentList"/>
    <dgm:cxn modelId="{DDB32E18-F84B-47C9-85ED-B13E259AD34D}" type="presParOf" srcId="{EE2640F9-001E-4815-8C94-E2A9960B3440}" destId="{A72F65C8-9ED7-46CB-85FD-A0376716F356}" srcOrd="1" destOrd="0" presId="urn:microsoft.com/office/officeart/2008/layout/PictureAccentList"/>
    <dgm:cxn modelId="{728D223F-1F74-4DF2-9B52-80453119F5C5}" type="presParOf" srcId="{A72F65C8-9ED7-46CB-85FD-A0376716F356}" destId="{D0A3A237-75BE-40D3-A615-73D79EC5D18C}" srcOrd="0" destOrd="0" presId="urn:microsoft.com/office/officeart/2008/layout/PictureAccentList"/>
    <dgm:cxn modelId="{C40CC2C8-619B-4BA8-880F-CE66B51EE344}" type="presParOf" srcId="{A72F65C8-9ED7-46CB-85FD-A0376716F356}" destId="{578591F6-C8A9-48C7-A4B9-5EBA6BD2BA53}" srcOrd="1" destOrd="0" presId="urn:microsoft.com/office/officeart/2008/layout/PictureAccentList"/>
    <dgm:cxn modelId="{0CF5641E-2E8F-4D45-8E95-3B58374DE2CA}" type="presParOf" srcId="{EE2640F9-001E-4815-8C94-E2A9960B3440}" destId="{AF180628-EAA8-43F6-B70E-0E2FD4012992}" srcOrd="2" destOrd="0" presId="urn:microsoft.com/office/officeart/2008/layout/PictureAccentList"/>
    <dgm:cxn modelId="{E08F6DB2-8FFF-4187-BFCE-374905ADD7E5}" type="presParOf" srcId="{AF180628-EAA8-43F6-B70E-0E2FD4012992}" destId="{FCD26024-9F1F-4DAD-AC99-1A074A82A68F}" srcOrd="0" destOrd="0" presId="urn:microsoft.com/office/officeart/2008/layout/PictureAccentList"/>
    <dgm:cxn modelId="{BFE5C230-86FB-4536-BDE4-AB4B734F2108}" type="presParOf" srcId="{AF180628-EAA8-43F6-B70E-0E2FD4012992}" destId="{D66FAD99-DF50-42EB-86AD-38F6742E97FC}" srcOrd="1" destOrd="0" presId="urn:microsoft.com/office/officeart/2008/layout/PictureAccentList"/>
    <dgm:cxn modelId="{6D7D6AF8-C604-4011-965E-AC369B1614B9}" type="presParOf" srcId="{EE2640F9-001E-4815-8C94-E2A9960B3440}" destId="{E83A4658-DCA8-469E-B0C7-DE2964522F6D}" srcOrd="3" destOrd="0" presId="urn:microsoft.com/office/officeart/2008/layout/PictureAccentList"/>
    <dgm:cxn modelId="{91E8C659-9EC0-4022-8F45-0ABD8AACD510}" type="presParOf" srcId="{E83A4658-DCA8-469E-B0C7-DE2964522F6D}" destId="{17A4DCF0-CCA6-4C9F-A99F-3FF3022A3207}" srcOrd="0" destOrd="0" presId="urn:microsoft.com/office/officeart/2008/layout/PictureAccentList"/>
    <dgm:cxn modelId="{A678C10C-2AC9-4727-93B2-57009E6902F5}" type="presParOf" srcId="{E83A4658-DCA8-469E-B0C7-DE2964522F6D}" destId="{E1902D8B-129B-4D71-819C-418305F614B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1D965D2-0518-454C-8025-B84882E3B292}" type="doc">
      <dgm:prSet loTypeId="urn:microsoft.com/office/officeart/2009/3/layout/IncreasingArrowsProcess" loCatId="process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D3C06444-C81A-4C2C-ACA0-4A430D9E57CC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Определение образовательных задач и  образовательного содержания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gm:t>
    </dgm:pt>
    <dgm:pt modelId="{8EC7D99F-7169-428F-B55E-E5B04051613D}" type="parTrans" cxnId="{7F708A4A-73C3-4D5A-A591-ADFBB337D9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DD290FE-7EEE-4DD7-81C7-5B4A917249A8}" type="sibTrans" cxnId="{7F708A4A-73C3-4D5A-A591-ADFBB337D9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AC7B865-336F-4CC0-80EE-0F966692EA03}">
      <dgm:prSet phldrT="[Текст]"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НОД 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gm:t>
    </dgm:pt>
    <dgm:pt modelId="{AB9138BD-2AC6-4E39-841C-F7B4C93D2F91}" type="parTrans" cxnId="{00132742-9B9A-4173-BBC6-3E44EE56CA1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9E5C48-D5D9-4F7B-9539-F3496705A58E}" type="sibTrans" cxnId="{00132742-9B9A-4173-BBC6-3E44EE56CA1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2ADC19-6ABD-45DC-9691-93B7F8208E7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Определение основного содержания и видов детской деятельности в совместной и самостоятельной деятельности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gm:t>
    </dgm:pt>
    <dgm:pt modelId="{9F7181E5-2030-4957-BBBA-C093FFF56167}" type="parTrans" cxnId="{1EA40803-656D-4CBC-AEF5-444FE3B6333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1CE98C2-C006-44C6-A745-D3E3EC52EA62}" type="sibTrans" cxnId="{1EA40803-656D-4CBC-AEF5-444FE3B6333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598C0C0-1312-4DF3-8854-DB9AF1BABFA7}">
      <dgm:prSet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развивающей среды</a:t>
          </a:r>
          <a:endParaRPr lang="ru-RU" sz="1600" b="1" dirty="0" smtClean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gm:t>
    </dgm:pt>
    <dgm:pt modelId="{BA37F748-1E6F-4AC6-8E97-0F8674D6E3DA}" type="parTrans" cxnId="{B458E460-70EA-471E-B464-77B0D3A6F8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1C806A4-306D-44F6-8BE1-054284B68DE0}" type="sibTrans" cxnId="{B458E460-70EA-471E-B464-77B0D3A6F8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88D260-9A00-4950-B84C-739703546F3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работы с родителями</a:t>
          </a:r>
          <a:endParaRPr lang="ru-RU" sz="1600" b="1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gm:t>
    </dgm:pt>
    <dgm:pt modelId="{21B76FDE-7207-4093-82F3-EA55D657E52A}" type="parTrans" cxnId="{6BE1F71F-2A53-41CE-967E-F02A89CFDB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1459BF4-9A82-4159-A3B1-9C01ED662FB6}" type="sibTrans" cxnId="{6BE1F71F-2A53-41CE-967E-F02A89CFDB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B7B45EA-0779-4C5C-86E1-3805B395542B}" type="pres">
      <dgm:prSet presAssocID="{61D965D2-0518-454C-8025-B84882E3B292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89F41A4-635B-467E-9DE9-13347A12965F}" type="pres">
      <dgm:prSet presAssocID="{D3C06444-C81A-4C2C-ACA0-4A430D9E57CC}" presName="parentText1" presStyleLbl="node1" presStyleIdx="0" presStyleCnt="5" custScaleX="95141" custScaleY="181289" custLinFactNeighborX="7878" custLinFactNeighborY="-75121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CEE07-023B-4599-AD08-7BD4BD09F213}" type="pres">
      <dgm:prSet presAssocID="{4AC7B865-336F-4CC0-80EE-0F966692EA03}" presName="parentText2" presStyleLbl="node1" presStyleIdx="1" presStyleCnt="5" custScaleX="108443" custScaleY="148528" custLinFactNeighborX="7429" custLinFactNeighborY="-4323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5BEE4-4C62-405E-A1F6-DD41D4C84FC3}" type="pres">
      <dgm:prSet presAssocID="{172ADC19-6ABD-45DC-9691-93B7F8208E79}" presName="parentText3" presStyleLbl="node1" presStyleIdx="2" presStyleCnt="5" custScaleX="116588" custScaleY="148528" custLinFactNeighborX="-400" custLinFactNeighborY="-1533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64364-41AF-4F93-8D3B-5F30998E149D}" type="pres">
      <dgm:prSet presAssocID="{6598C0C0-1312-4DF3-8854-DB9AF1BABFA7}" presName="parentText4" presStyleLbl="node1" presStyleIdx="3" presStyleCnt="5" custScaleX="131804" custScaleY="148528" custLinFactNeighborX="-5187" custLinFactNeighborY="1258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1B7FE-1DD9-4316-9D7A-1DC8D612A4EB}" type="pres">
      <dgm:prSet presAssocID="{B088D260-9A00-4950-B84C-739703546F31}" presName="parentText5" presStyleLbl="node1" presStyleIdx="4" presStyleCnt="5" custScaleX="161216" custScaleY="148528" custLinFactNeighborX="-12477" custLinFactNeighborY="4048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58E460-70EA-471E-B464-77B0D3A6F89F}" srcId="{61D965D2-0518-454C-8025-B84882E3B292}" destId="{6598C0C0-1312-4DF3-8854-DB9AF1BABFA7}" srcOrd="3" destOrd="0" parTransId="{BA37F748-1E6F-4AC6-8E97-0F8674D6E3DA}" sibTransId="{81C806A4-306D-44F6-8BE1-054284B68DE0}"/>
    <dgm:cxn modelId="{EFC5F6E4-2EA1-4742-BE60-58AC0BBB7979}" type="presOf" srcId="{6598C0C0-1312-4DF3-8854-DB9AF1BABFA7}" destId="{B1964364-41AF-4F93-8D3B-5F30998E149D}" srcOrd="0" destOrd="0" presId="urn:microsoft.com/office/officeart/2009/3/layout/IncreasingArrowsProcess"/>
    <dgm:cxn modelId="{9C3C8AF9-9A23-4BE1-8ACD-2D771902D6DE}" type="presOf" srcId="{172ADC19-6ABD-45DC-9691-93B7F8208E79}" destId="{CAE5BEE4-4C62-405E-A1F6-DD41D4C84FC3}" srcOrd="0" destOrd="0" presId="urn:microsoft.com/office/officeart/2009/3/layout/IncreasingArrowsProcess"/>
    <dgm:cxn modelId="{6BE1F71F-2A53-41CE-967E-F02A89CFDB91}" srcId="{61D965D2-0518-454C-8025-B84882E3B292}" destId="{B088D260-9A00-4950-B84C-739703546F31}" srcOrd="4" destOrd="0" parTransId="{21B76FDE-7207-4093-82F3-EA55D657E52A}" sibTransId="{71459BF4-9A82-4159-A3B1-9C01ED662FB6}"/>
    <dgm:cxn modelId="{0274F521-755D-46F3-A436-A744EF9768D8}" type="presOf" srcId="{61D965D2-0518-454C-8025-B84882E3B292}" destId="{8B7B45EA-0779-4C5C-86E1-3805B395542B}" srcOrd="0" destOrd="0" presId="urn:microsoft.com/office/officeart/2009/3/layout/IncreasingArrowsProcess"/>
    <dgm:cxn modelId="{125885EA-856C-4955-BA44-1830F6691DE1}" type="presOf" srcId="{4AC7B865-336F-4CC0-80EE-0F966692EA03}" destId="{914CEE07-023B-4599-AD08-7BD4BD09F213}" srcOrd="0" destOrd="0" presId="urn:microsoft.com/office/officeart/2009/3/layout/IncreasingArrowsProcess"/>
    <dgm:cxn modelId="{97BA6083-9712-41FB-B08F-BD7E62069093}" type="presOf" srcId="{D3C06444-C81A-4C2C-ACA0-4A430D9E57CC}" destId="{B89F41A4-635B-467E-9DE9-13347A12965F}" srcOrd="0" destOrd="0" presId="urn:microsoft.com/office/officeart/2009/3/layout/IncreasingArrowsProcess"/>
    <dgm:cxn modelId="{92AD253A-FF5A-4A8D-805F-4E3A80EC26B6}" type="presOf" srcId="{B088D260-9A00-4950-B84C-739703546F31}" destId="{33B1B7FE-1DD9-4316-9D7A-1DC8D612A4EB}" srcOrd="0" destOrd="0" presId="urn:microsoft.com/office/officeart/2009/3/layout/IncreasingArrowsProcess"/>
    <dgm:cxn modelId="{1EA40803-656D-4CBC-AEF5-444FE3B63339}" srcId="{61D965D2-0518-454C-8025-B84882E3B292}" destId="{172ADC19-6ABD-45DC-9691-93B7F8208E79}" srcOrd="2" destOrd="0" parTransId="{9F7181E5-2030-4957-BBBA-C093FFF56167}" sibTransId="{A1CE98C2-C006-44C6-A745-D3E3EC52EA62}"/>
    <dgm:cxn modelId="{7F708A4A-73C3-4D5A-A591-ADFBB337D93F}" srcId="{61D965D2-0518-454C-8025-B84882E3B292}" destId="{D3C06444-C81A-4C2C-ACA0-4A430D9E57CC}" srcOrd="0" destOrd="0" parTransId="{8EC7D99F-7169-428F-B55E-E5B04051613D}" sibTransId="{FDD290FE-7EEE-4DD7-81C7-5B4A917249A8}"/>
    <dgm:cxn modelId="{00132742-9B9A-4173-BBC6-3E44EE56CA15}" srcId="{61D965D2-0518-454C-8025-B84882E3B292}" destId="{4AC7B865-336F-4CC0-80EE-0F966692EA03}" srcOrd="1" destOrd="0" parTransId="{AB9138BD-2AC6-4E39-841C-F7B4C93D2F91}" sibTransId="{2C9E5C48-D5D9-4F7B-9539-F3496705A58E}"/>
    <dgm:cxn modelId="{5178B6FF-3184-43F8-9BA2-D28A7D56E915}" type="presParOf" srcId="{8B7B45EA-0779-4C5C-86E1-3805B395542B}" destId="{B89F41A4-635B-467E-9DE9-13347A12965F}" srcOrd="0" destOrd="0" presId="urn:microsoft.com/office/officeart/2009/3/layout/IncreasingArrowsProcess"/>
    <dgm:cxn modelId="{FB04CA6F-6517-4A12-AFCA-B1D49D0A534E}" type="presParOf" srcId="{8B7B45EA-0779-4C5C-86E1-3805B395542B}" destId="{914CEE07-023B-4599-AD08-7BD4BD09F213}" srcOrd="1" destOrd="0" presId="urn:microsoft.com/office/officeart/2009/3/layout/IncreasingArrowsProcess"/>
    <dgm:cxn modelId="{82EAD2B3-450E-4A47-87DE-16EC6D6024AB}" type="presParOf" srcId="{8B7B45EA-0779-4C5C-86E1-3805B395542B}" destId="{CAE5BEE4-4C62-405E-A1F6-DD41D4C84FC3}" srcOrd="2" destOrd="0" presId="urn:microsoft.com/office/officeart/2009/3/layout/IncreasingArrowsProcess"/>
    <dgm:cxn modelId="{023137D8-EE76-4F46-A388-1A835B895AC7}" type="presParOf" srcId="{8B7B45EA-0779-4C5C-86E1-3805B395542B}" destId="{B1964364-41AF-4F93-8D3B-5F30998E149D}" srcOrd="3" destOrd="0" presId="urn:microsoft.com/office/officeart/2009/3/layout/IncreasingArrowsProcess"/>
    <dgm:cxn modelId="{84864F80-A5F8-4B07-9EE6-87D58D8B15E6}" type="presParOf" srcId="{8B7B45EA-0779-4C5C-86E1-3805B395542B}" destId="{33B1B7FE-1DD9-4316-9D7A-1DC8D612A4EB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EB0AD5DC-C017-4494-A527-9283565086F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C48EA2A-C16C-4DBA-AD62-159DB8EC2DBA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Школы начинающего воспитателя -  форма организации деятельности начинающих педагогических работников дошкольного образовательного учреждения (в дальнейшем Учреждение), направленная на совершенствование </a:t>
          </a:r>
          <a:r>
            <a:rPr lang="ru-RU" sz="1400" b="1" dirty="0" err="1" smtClean="0">
              <a:solidFill>
                <a:schemeClr val="tx1"/>
              </a:solidFill>
              <a:latin typeface="Bookman Old Style" panose="02050604050505020204" pitchFamily="18" charset="0"/>
            </a:rPr>
            <a:t>воспитательно</a:t>
          </a:r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-образовательного процесса, на повышение профессионального уровня, внедрения инновационных технологий в образовательный процесс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01D3B38B-0B9E-4591-9EC8-ADA3821B3694}" type="parTrans" cxnId="{FD8031E7-11C7-457E-8852-ED846FBAD2CA}">
      <dgm:prSet/>
      <dgm:spPr/>
      <dgm:t>
        <a:bodyPr/>
        <a:lstStyle/>
        <a:p>
          <a:endParaRPr lang="ru-RU"/>
        </a:p>
      </dgm:t>
    </dgm:pt>
    <dgm:pt modelId="{195A34C0-D3BE-41DF-826C-541FBEBAF960}" type="sibTrans" cxnId="{FD8031E7-11C7-457E-8852-ED846FBAD2CA}">
      <dgm:prSet/>
      <dgm:spPr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endParaRPr lang="ru-RU"/>
        </a:p>
      </dgm:t>
    </dgm:pt>
    <dgm:pt modelId="{9964EE99-100E-4DA8-A0C2-3286003E5EDD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Работа «Школы начинающего воспитателя» носит постоянный характер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EE32B30-14C5-425B-82E2-719868F1BB42}" type="parTrans" cxnId="{859D1351-CCE8-4104-9F39-641CB5546AD1}">
      <dgm:prSet/>
      <dgm:spPr/>
      <dgm:t>
        <a:bodyPr/>
        <a:lstStyle/>
        <a:p>
          <a:endParaRPr lang="ru-RU"/>
        </a:p>
      </dgm:t>
    </dgm:pt>
    <dgm:pt modelId="{58B4D3CA-5CD6-42A0-81EF-F975B795A2EE}" type="sibTrans" cxnId="{859D1351-CCE8-4104-9F39-641CB5546AD1}">
      <dgm:prSet/>
      <dgm:spPr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endParaRPr lang="ru-RU"/>
        </a:p>
      </dgm:t>
    </dgm:pt>
    <dgm:pt modelId="{D8CDB4D4-B728-4774-A22B-20967970B38F}">
      <dgm:prSet phldrT="[Текст]" custT="1"/>
      <dgm:spPr>
        <a:solidFill>
          <a:schemeClr val="bg2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Занятия в «Школе начинающего воспитателя» проводятся ежемесячно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4CB7D4D7-107E-4B5F-9753-7AA273BCB6F0}" type="parTrans" cxnId="{441BDD64-D86A-4883-A109-8A7678474E2D}">
      <dgm:prSet/>
      <dgm:spPr/>
      <dgm:t>
        <a:bodyPr/>
        <a:lstStyle/>
        <a:p>
          <a:endParaRPr lang="ru-RU"/>
        </a:p>
      </dgm:t>
    </dgm:pt>
    <dgm:pt modelId="{E5182F6F-DB64-4613-9703-7FF40C5C0934}" type="sibTrans" cxnId="{441BDD64-D86A-4883-A109-8A7678474E2D}">
      <dgm:prSet/>
      <dgm:spPr/>
      <dgm:t>
        <a:bodyPr/>
        <a:lstStyle/>
        <a:p>
          <a:endParaRPr lang="ru-RU"/>
        </a:p>
      </dgm:t>
    </dgm:pt>
    <dgm:pt modelId="{D67C0D08-96D4-477C-8A29-924B4CD3DEC5}">
      <dgm:prSet custT="1"/>
      <dgm:spPr>
        <a:solidFill>
          <a:schemeClr val="bg2">
            <a:lumMod val="9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 состав «Школы начинающего воспитателя» входят молодые специалисты и педагоги, имеющие стаж работы, но вновь пришедшие на работу в данное образовательное учреждение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CF60FA73-9534-4C91-B444-FA5EFCB0FB29}" type="parTrans" cxnId="{B2239BC7-F874-41ED-AD10-2591C5C7B06E}">
      <dgm:prSet/>
      <dgm:spPr/>
      <dgm:t>
        <a:bodyPr/>
        <a:lstStyle/>
        <a:p>
          <a:endParaRPr lang="ru-RU"/>
        </a:p>
      </dgm:t>
    </dgm:pt>
    <dgm:pt modelId="{CD3752A1-1BAA-492A-92E3-AF6711EEFF26}" type="sibTrans" cxnId="{B2239BC7-F874-41ED-AD10-2591C5C7B06E}">
      <dgm:prSet/>
      <dgm:spPr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endParaRPr lang="ru-RU"/>
        </a:p>
      </dgm:t>
    </dgm:pt>
    <dgm:pt modelId="{AFDAEB54-B84D-452F-9FA5-DA7CA0AE271E}" type="pres">
      <dgm:prSet presAssocID="{EB0AD5DC-C017-4494-A527-9283565086FE}" presName="linearFlow" presStyleCnt="0">
        <dgm:presLayoutVars>
          <dgm:resizeHandles val="exact"/>
        </dgm:presLayoutVars>
      </dgm:prSet>
      <dgm:spPr/>
    </dgm:pt>
    <dgm:pt modelId="{71DD94A0-09C4-4079-B388-3FEC4AEF9079}" type="pres">
      <dgm:prSet presAssocID="{4C48EA2A-C16C-4DBA-AD62-159DB8EC2DBA}" presName="node" presStyleLbl="node1" presStyleIdx="0" presStyleCnt="4" custScaleX="165992" custScaleY="174767" custLinFactNeighborY="31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27F95-76AC-45F6-BB3E-01E80C416E3F}" type="pres">
      <dgm:prSet presAssocID="{195A34C0-D3BE-41DF-826C-541FBEBAF960}" presName="sibTrans" presStyleLbl="sibTrans2D1" presStyleIdx="0" presStyleCnt="3" custScaleX="106241" custLinFactNeighborX="-1143" custLinFactNeighborY="490"/>
      <dgm:spPr/>
      <dgm:t>
        <a:bodyPr/>
        <a:lstStyle/>
        <a:p>
          <a:endParaRPr lang="ru-RU"/>
        </a:p>
      </dgm:t>
    </dgm:pt>
    <dgm:pt modelId="{B1E06E7E-3C2D-4C27-A013-7E9736146307}" type="pres">
      <dgm:prSet presAssocID="{195A34C0-D3BE-41DF-826C-541FBEBAF96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F81C810-657B-4DAC-BACE-4C26FC3B38CE}" type="pres">
      <dgm:prSet presAssocID="{9964EE99-100E-4DA8-A0C2-3286003E5EDD}" presName="node" presStyleLbl="node1" presStyleIdx="1" presStyleCnt="4" custScaleX="165992" custScaleY="68797" custLinFactNeighborX="350" custLinFactNeighborY="24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CCC70-7031-4A76-A861-27E7F86544A5}" type="pres">
      <dgm:prSet presAssocID="{58B4D3CA-5CD6-42A0-81EF-F975B795A2EE}" presName="sibTrans" presStyleLbl="sibTrans2D1" presStyleIdx="1" presStyleCnt="3" custScaleX="118355" custLinFactNeighborX="-948" custLinFactNeighborY="2986"/>
      <dgm:spPr/>
      <dgm:t>
        <a:bodyPr/>
        <a:lstStyle/>
        <a:p>
          <a:endParaRPr lang="ru-RU"/>
        </a:p>
      </dgm:t>
    </dgm:pt>
    <dgm:pt modelId="{5123183D-A375-4A57-B3FB-66BECE1899EA}" type="pres">
      <dgm:prSet presAssocID="{58B4D3CA-5CD6-42A0-81EF-F975B795A2E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46440DB-E00F-425D-95BB-30682F3363BC}" type="pres">
      <dgm:prSet presAssocID="{D67C0D08-96D4-477C-8A29-924B4CD3DEC5}" presName="node" presStyleLbl="node1" presStyleIdx="2" presStyleCnt="4" custScaleX="165992" custScaleY="66440" custLinFactNeighborY="8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5B6E6-B182-4607-AFFD-BA21104F466A}" type="pres">
      <dgm:prSet presAssocID="{CD3752A1-1BAA-492A-92E3-AF6711EEFF26}" presName="sibTrans" presStyleLbl="sibTrans2D1" presStyleIdx="2" presStyleCnt="3" custScaleX="116784" custLinFactNeighborX="-891" custLinFactNeighborY="-10939"/>
      <dgm:spPr/>
      <dgm:t>
        <a:bodyPr/>
        <a:lstStyle/>
        <a:p>
          <a:endParaRPr lang="ru-RU"/>
        </a:p>
      </dgm:t>
    </dgm:pt>
    <dgm:pt modelId="{D22E2C29-D59A-44B0-A974-9BDCE4085DF0}" type="pres">
      <dgm:prSet presAssocID="{CD3752A1-1BAA-492A-92E3-AF6711EEFF2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C977121B-0A95-4609-9CA5-1C0D97B1244A}" type="pres">
      <dgm:prSet presAssocID="{D8CDB4D4-B728-4774-A22B-20967970B38F}" presName="node" presStyleLbl="node1" presStyleIdx="3" presStyleCnt="4" custScaleX="165992" custScaleY="57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DDA1C1-48D5-4CAA-8206-6CEDE080369C}" type="presOf" srcId="{EB0AD5DC-C017-4494-A527-9283565086FE}" destId="{AFDAEB54-B84D-452F-9FA5-DA7CA0AE271E}" srcOrd="0" destOrd="0" presId="urn:microsoft.com/office/officeart/2005/8/layout/process2"/>
    <dgm:cxn modelId="{252CF940-6563-40A4-8897-FA90DAC0E834}" type="presOf" srcId="{D8CDB4D4-B728-4774-A22B-20967970B38F}" destId="{C977121B-0A95-4609-9CA5-1C0D97B1244A}" srcOrd="0" destOrd="0" presId="urn:microsoft.com/office/officeart/2005/8/layout/process2"/>
    <dgm:cxn modelId="{8006E1A8-2910-4B43-A998-454FC20D0C5A}" type="presOf" srcId="{CD3752A1-1BAA-492A-92E3-AF6711EEFF26}" destId="{6425B6E6-B182-4607-AFFD-BA21104F466A}" srcOrd="0" destOrd="0" presId="urn:microsoft.com/office/officeart/2005/8/layout/process2"/>
    <dgm:cxn modelId="{1918B124-4AFD-4B70-A441-3E16F194142F}" type="presOf" srcId="{CD3752A1-1BAA-492A-92E3-AF6711EEFF26}" destId="{D22E2C29-D59A-44B0-A974-9BDCE4085DF0}" srcOrd="1" destOrd="0" presId="urn:microsoft.com/office/officeart/2005/8/layout/process2"/>
    <dgm:cxn modelId="{C05B7B60-3575-4E3A-8198-2CECCE041C0B}" type="presOf" srcId="{195A34C0-D3BE-41DF-826C-541FBEBAF960}" destId="{B5427F95-76AC-45F6-BB3E-01E80C416E3F}" srcOrd="0" destOrd="0" presId="urn:microsoft.com/office/officeart/2005/8/layout/process2"/>
    <dgm:cxn modelId="{54E79EA6-843A-409A-AE18-5E70AC17D189}" type="presOf" srcId="{9964EE99-100E-4DA8-A0C2-3286003E5EDD}" destId="{9F81C810-657B-4DAC-BACE-4C26FC3B38CE}" srcOrd="0" destOrd="0" presId="urn:microsoft.com/office/officeart/2005/8/layout/process2"/>
    <dgm:cxn modelId="{55264E66-07FB-4231-8D2F-231446823479}" type="presOf" srcId="{195A34C0-D3BE-41DF-826C-541FBEBAF960}" destId="{B1E06E7E-3C2D-4C27-A013-7E9736146307}" srcOrd="1" destOrd="0" presId="urn:microsoft.com/office/officeart/2005/8/layout/process2"/>
    <dgm:cxn modelId="{B2239BC7-F874-41ED-AD10-2591C5C7B06E}" srcId="{EB0AD5DC-C017-4494-A527-9283565086FE}" destId="{D67C0D08-96D4-477C-8A29-924B4CD3DEC5}" srcOrd="2" destOrd="0" parTransId="{CF60FA73-9534-4C91-B444-FA5EFCB0FB29}" sibTransId="{CD3752A1-1BAA-492A-92E3-AF6711EEFF26}"/>
    <dgm:cxn modelId="{859D1351-CCE8-4104-9F39-641CB5546AD1}" srcId="{EB0AD5DC-C017-4494-A527-9283565086FE}" destId="{9964EE99-100E-4DA8-A0C2-3286003E5EDD}" srcOrd="1" destOrd="0" parTransId="{1EE32B30-14C5-425B-82E2-719868F1BB42}" sibTransId="{58B4D3CA-5CD6-42A0-81EF-F975B795A2EE}"/>
    <dgm:cxn modelId="{441BDD64-D86A-4883-A109-8A7678474E2D}" srcId="{EB0AD5DC-C017-4494-A527-9283565086FE}" destId="{D8CDB4D4-B728-4774-A22B-20967970B38F}" srcOrd="3" destOrd="0" parTransId="{4CB7D4D7-107E-4B5F-9753-7AA273BCB6F0}" sibTransId="{E5182F6F-DB64-4613-9703-7FF40C5C0934}"/>
    <dgm:cxn modelId="{D875D5DC-0849-4662-9215-AB14DA75F4AC}" type="presOf" srcId="{D67C0D08-96D4-477C-8A29-924B4CD3DEC5}" destId="{146440DB-E00F-425D-95BB-30682F3363BC}" srcOrd="0" destOrd="0" presId="urn:microsoft.com/office/officeart/2005/8/layout/process2"/>
    <dgm:cxn modelId="{FD8031E7-11C7-457E-8852-ED846FBAD2CA}" srcId="{EB0AD5DC-C017-4494-A527-9283565086FE}" destId="{4C48EA2A-C16C-4DBA-AD62-159DB8EC2DBA}" srcOrd="0" destOrd="0" parTransId="{01D3B38B-0B9E-4591-9EC8-ADA3821B3694}" sibTransId="{195A34C0-D3BE-41DF-826C-541FBEBAF960}"/>
    <dgm:cxn modelId="{42E9A865-B05D-4C00-ACFB-1EEE25365D21}" type="presOf" srcId="{4C48EA2A-C16C-4DBA-AD62-159DB8EC2DBA}" destId="{71DD94A0-09C4-4079-B388-3FEC4AEF9079}" srcOrd="0" destOrd="0" presId="urn:microsoft.com/office/officeart/2005/8/layout/process2"/>
    <dgm:cxn modelId="{EE83D0F5-71F6-43A3-AB67-2156B18CAEBC}" type="presOf" srcId="{58B4D3CA-5CD6-42A0-81EF-F975B795A2EE}" destId="{C27CCC70-7031-4A76-A861-27E7F86544A5}" srcOrd="0" destOrd="0" presId="urn:microsoft.com/office/officeart/2005/8/layout/process2"/>
    <dgm:cxn modelId="{278A70C5-5733-422A-B23A-8462B554EB1D}" type="presOf" srcId="{58B4D3CA-5CD6-42A0-81EF-F975B795A2EE}" destId="{5123183D-A375-4A57-B3FB-66BECE1899EA}" srcOrd="1" destOrd="0" presId="urn:microsoft.com/office/officeart/2005/8/layout/process2"/>
    <dgm:cxn modelId="{F6FAA33A-A4B3-4963-9AF6-29D3A5B888E0}" type="presParOf" srcId="{AFDAEB54-B84D-452F-9FA5-DA7CA0AE271E}" destId="{71DD94A0-09C4-4079-B388-3FEC4AEF9079}" srcOrd="0" destOrd="0" presId="urn:microsoft.com/office/officeart/2005/8/layout/process2"/>
    <dgm:cxn modelId="{33680AC3-3A99-4C07-94ED-5C204ECBCD20}" type="presParOf" srcId="{AFDAEB54-B84D-452F-9FA5-DA7CA0AE271E}" destId="{B5427F95-76AC-45F6-BB3E-01E80C416E3F}" srcOrd="1" destOrd="0" presId="urn:microsoft.com/office/officeart/2005/8/layout/process2"/>
    <dgm:cxn modelId="{E72A648B-A965-4EF6-B7A1-4C1092216C96}" type="presParOf" srcId="{B5427F95-76AC-45F6-BB3E-01E80C416E3F}" destId="{B1E06E7E-3C2D-4C27-A013-7E9736146307}" srcOrd="0" destOrd="0" presId="urn:microsoft.com/office/officeart/2005/8/layout/process2"/>
    <dgm:cxn modelId="{ADE2DFD5-A76E-4029-9C2F-315FF2D5A70B}" type="presParOf" srcId="{AFDAEB54-B84D-452F-9FA5-DA7CA0AE271E}" destId="{9F81C810-657B-4DAC-BACE-4C26FC3B38CE}" srcOrd="2" destOrd="0" presId="urn:microsoft.com/office/officeart/2005/8/layout/process2"/>
    <dgm:cxn modelId="{8D7C218C-156E-4C74-9972-2EE003FC6A9B}" type="presParOf" srcId="{AFDAEB54-B84D-452F-9FA5-DA7CA0AE271E}" destId="{C27CCC70-7031-4A76-A861-27E7F86544A5}" srcOrd="3" destOrd="0" presId="urn:microsoft.com/office/officeart/2005/8/layout/process2"/>
    <dgm:cxn modelId="{768E5D79-CFB4-4F41-9FC0-D9DAD088DDAF}" type="presParOf" srcId="{C27CCC70-7031-4A76-A861-27E7F86544A5}" destId="{5123183D-A375-4A57-B3FB-66BECE1899EA}" srcOrd="0" destOrd="0" presId="urn:microsoft.com/office/officeart/2005/8/layout/process2"/>
    <dgm:cxn modelId="{DB8B010E-0216-4E70-9617-75BC9958E8BC}" type="presParOf" srcId="{AFDAEB54-B84D-452F-9FA5-DA7CA0AE271E}" destId="{146440DB-E00F-425D-95BB-30682F3363BC}" srcOrd="4" destOrd="0" presId="urn:microsoft.com/office/officeart/2005/8/layout/process2"/>
    <dgm:cxn modelId="{34BFE390-26C9-4E66-91D1-40F9B55DF8FD}" type="presParOf" srcId="{AFDAEB54-B84D-452F-9FA5-DA7CA0AE271E}" destId="{6425B6E6-B182-4607-AFFD-BA21104F466A}" srcOrd="5" destOrd="0" presId="urn:microsoft.com/office/officeart/2005/8/layout/process2"/>
    <dgm:cxn modelId="{54E9B4BF-2939-4145-8D28-D174BB2F5753}" type="presParOf" srcId="{6425B6E6-B182-4607-AFFD-BA21104F466A}" destId="{D22E2C29-D59A-44B0-A974-9BDCE4085DF0}" srcOrd="0" destOrd="0" presId="urn:microsoft.com/office/officeart/2005/8/layout/process2"/>
    <dgm:cxn modelId="{2FEE81F7-3F3D-4C8F-813E-27A443CD9345}" type="presParOf" srcId="{AFDAEB54-B84D-452F-9FA5-DA7CA0AE271E}" destId="{C977121B-0A95-4609-9CA5-1C0D97B1244A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62CF277C-2544-4367-985E-699D18D40B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3531F0-9F1A-4F2C-9BB9-F963EA4E9252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 составляющая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8ECE27CA-0F2D-4EF3-9DAB-65B50F1CCF86}" type="parTrans" cxnId="{3CAF470B-B5CB-4F11-9E3A-A12A63F589F7}">
      <dgm:prSet/>
      <dgm:spPr/>
      <dgm:t>
        <a:bodyPr/>
        <a:lstStyle/>
        <a:p>
          <a:endParaRPr lang="ru-RU"/>
        </a:p>
      </dgm:t>
    </dgm:pt>
    <dgm:pt modelId="{AB343705-94D3-4C09-B96C-769FEBCF35CC}" type="sibTrans" cxnId="{3CAF470B-B5CB-4F11-9E3A-A12A63F589F7}">
      <dgm:prSet/>
      <dgm:spPr/>
      <dgm:t>
        <a:bodyPr/>
        <a:lstStyle/>
        <a:p>
          <a:endParaRPr lang="ru-RU"/>
        </a:p>
      </dgm:t>
    </dgm:pt>
    <dgm:pt modelId="{2962C34A-80AB-43FB-80FB-BAEEEF6A4B4E}" type="asst">
      <dgm:prSet phldrT="[Текст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Представлена следующими компонентами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49DB8C1A-677D-4D7C-BAB0-A6B2F5EF3923}" type="parTrans" cxnId="{29801B08-DA68-4319-945E-EF66EE12F940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5E0CB99-7EF1-4432-B02D-2B02E4A9517F}" type="sibTrans" cxnId="{29801B08-DA68-4319-945E-EF66EE12F940}">
      <dgm:prSet/>
      <dgm:spPr/>
      <dgm:t>
        <a:bodyPr/>
        <a:lstStyle/>
        <a:p>
          <a:endParaRPr lang="ru-RU"/>
        </a:p>
      </dgm:t>
    </dgm:pt>
    <dgm:pt modelId="{9D469F39-D87E-4F51-B964-E379609AAD8D}">
      <dgm:prSet phldrT="[Текст]" custT="1"/>
      <dgm:spPr>
        <a:solidFill>
          <a:schemeClr val="bg2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творческие мастерские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A0A59908-23FB-47E2-A1B8-22B123DBF89A}" type="parTrans" cxnId="{24F2AE5D-3CB0-42CA-AEDA-310DA26245F5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DEA10B3-7CE1-442A-A6C7-18E7D89E1360}" type="sibTrans" cxnId="{24F2AE5D-3CB0-42CA-AEDA-310DA26245F5}">
      <dgm:prSet/>
      <dgm:spPr/>
      <dgm:t>
        <a:bodyPr/>
        <a:lstStyle/>
        <a:p>
          <a:endParaRPr lang="ru-RU"/>
        </a:p>
      </dgm:t>
    </dgm:pt>
    <dgm:pt modelId="{9A464096-5E00-4CAF-BE26-AF07F82B8784}">
      <dgm:prSet phldrT="[Текст]" custT="1"/>
      <dgm:spPr>
        <a:solidFill>
          <a:schemeClr val="bg2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 творческие лаборатории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899E5074-25E0-4F36-950C-003B26D89E4F}" type="parTrans" cxnId="{C14A531E-2976-4494-871B-327739FE1412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45385C5F-0C4E-4631-85A8-FC0574792056}" type="sibTrans" cxnId="{C14A531E-2976-4494-871B-327739FE1412}">
      <dgm:prSet/>
      <dgm:spPr/>
      <dgm:t>
        <a:bodyPr/>
        <a:lstStyle/>
        <a:p>
          <a:endParaRPr lang="ru-RU"/>
        </a:p>
      </dgm:t>
    </dgm:pt>
    <dgm:pt modelId="{9BA5B2EE-0565-4C24-9DBA-4752D0380EAF}">
      <dgm:prSet phldrT="[Текст]" custT="1"/>
      <dgm:spPr>
        <a:solidFill>
          <a:schemeClr val="bg2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проблемные группы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4C6564D-3731-4249-85AC-B551754B531E}" type="parTrans" cxnId="{D7411AA4-72E0-437B-B3EC-B579A1BB89F2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1D3704E-8EA2-4FEB-A0E5-741AD8BF28E7}" type="sibTrans" cxnId="{D7411AA4-72E0-437B-B3EC-B579A1BB89F2}">
      <dgm:prSet/>
      <dgm:spPr/>
      <dgm:t>
        <a:bodyPr/>
        <a:lstStyle/>
        <a:p>
          <a:endParaRPr lang="ru-RU"/>
        </a:p>
      </dgm:t>
    </dgm:pt>
    <dgm:pt modelId="{536748BE-20BA-4E9C-81FC-085B1F2B02F5}" type="pres">
      <dgm:prSet presAssocID="{62CF277C-2544-4367-985E-699D18D40B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7DA7292-DEE9-48DC-AD9B-78D7A8FFC03B}" type="pres">
      <dgm:prSet presAssocID="{C03531F0-9F1A-4F2C-9BB9-F963EA4E9252}" presName="hierRoot1" presStyleCnt="0">
        <dgm:presLayoutVars>
          <dgm:hierBranch val="init"/>
        </dgm:presLayoutVars>
      </dgm:prSet>
      <dgm:spPr/>
    </dgm:pt>
    <dgm:pt modelId="{B2C69B6E-47AC-4CE4-B1B9-8440E691C51B}" type="pres">
      <dgm:prSet presAssocID="{C03531F0-9F1A-4F2C-9BB9-F963EA4E9252}" presName="rootComposite1" presStyleCnt="0"/>
      <dgm:spPr/>
    </dgm:pt>
    <dgm:pt modelId="{87E72DCD-CC60-4FAF-98D6-D31546C09E32}" type="pres">
      <dgm:prSet presAssocID="{C03531F0-9F1A-4F2C-9BB9-F963EA4E9252}" presName="rootText1" presStyleLbl="node0" presStyleIdx="0" presStyleCnt="1" custScaleX="159137" custScaleY="57673" custLinFactNeighborX="0" custLinFactNeighborY="-39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AEE09D-FCDD-4571-9106-3C373BD2BB85}" type="pres">
      <dgm:prSet presAssocID="{C03531F0-9F1A-4F2C-9BB9-F963EA4E925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8D79BA-50D9-468D-8B33-51576FB9DC66}" type="pres">
      <dgm:prSet presAssocID="{C03531F0-9F1A-4F2C-9BB9-F963EA4E9252}" presName="hierChild2" presStyleCnt="0"/>
      <dgm:spPr/>
    </dgm:pt>
    <dgm:pt modelId="{EB669FE1-48A5-4A40-87A0-4022E9720196}" type="pres">
      <dgm:prSet presAssocID="{A0A59908-23FB-47E2-A1B8-22B123DBF89A}" presName="Name37" presStyleLbl="parChTrans1D2" presStyleIdx="0" presStyleCnt="4"/>
      <dgm:spPr/>
      <dgm:t>
        <a:bodyPr/>
        <a:lstStyle/>
        <a:p>
          <a:endParaRPr lang="ru-RU"/>
        </a:p>
      </dgm:t>
    </dgm:pt>
    <dgm:pt modelId="{E431A691-A647-4CF5-AFE9-5157824007EB}" type="pres">
      <dgm:prSet presAssocID="{9D469F39-D87E-4F51-B964-E379609AAD8D}" presName="hierRoot2" presStyleCnt="0">
        <dgm:presLayoutVars>
          <dgm:hierBranch val="init"/>
        </dgm:presLayoutVars>
      </dgm:prSet>
      <dgm:spPr/>
    </dgm:pt>
    <dgm:pt modelId="{E1D57714-5A3A-495E-A9D0-0810CAB0399B}" type="pres">
      <dgm:prSet presAssocID="{9D469F39-D87E-4F51-B964-E379609AAD8D}" presName="rootComposite" presStyleCnt="0"/>
      <dgm:spPr/>
    </dgm:pt>
    <dgm:pt modelId="{44A1246C-7AA9-4ECE-9F42-E86FF200B7F4}" type="pres">
      <dgm:prSet presAssocID="{9D469F39-D87E-4F51-B964-E379609AAD8D}" presName="rootText" presStyleLbl="node2" presStyleIdx="0" presStyleCnt="3" custScaleX="119124" custScaleY="41237" custLinFactY="-218" custLinFactNeighborX="-1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7488EA-E521-4ADF-B078-916D685E5AC8}" type="pres">
      <dgm:prSet presAssocID="{9D469F39-D87E-4F51-B964-E379609AAD8D}" presName="rootConnector" presStyleLbl="node2" presStyleIdx="0" presStyleCnt="3"/>
      <dgm:spPr/>
      <dgm:t>
        <a:bodyPr/>
        <a:lstStyle/>
        <a:p>
          <a:endParaRPr lang="ru-RU"/>
        </a:p>
      </dgm:t>
    </dgm:pt>
    <dgm:pt modelId="{4C32847B-87A7-4EDD-A7E2-9AFA06537A02}" type="pres">
      <dgm:prSet presAssocID="{9D469F39-D87E-4F51-B964-E379609AAD8D}" presName="hierChild4" presStyleCnt="0"/>
      <dgm:spPr/>
    </dgm:pt>
    <dgm:pt modelId="{7104C51F-53B8-419C-A2A8-F22F9A174225}" type="pres">
      <dgm:prSet presAssocID="{9D469F39-D87E-4F51-B964-E379609AAD8D}" presName="hierChild5" presStyleCnt="0"/>
      <dgm:spPr/>
    </dgm:pt>
    <dgm:pt modelId="{E19610E7-C225-46AB-BEDD-659DDA2A3C6D}" type="pres">
      <dgm:prSet presAssocID="{899E5074-25E0-4F36-950C-003B26D89E4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D7A966DB-8AB4-4A94-B6EE-3710D63868FB}" type="pres">
      <dgm:prSet presAssocID="{9A464096-5E00-4CAF-BE26-AF07F82B8784}" presName="hierRoot2" presStyleCnt="0">
        <dgm:presLayoutVars>
          <dgm:hierBranch val="init"/>
        </dgm:presLayoutVars>
      </dgm:prSet>
      <dgm:spPr/>
    </dgm:pt>
    <dgm:pt modelId="{FFB0E5F0-97BC-447E-89FC-19E64488A643}" type="pres">
      <dgm:prSet presAssocID="{9A464096-5E00-4CAF-BE26-AF07F82B8784}" presName="rootComposite" presStyleCnt="0"/>
      <dgm:spPr/>
    </dgm:pt>
    <dgm:pt modelId="{493BFC91-B355-4CFE-BC19-2323F551441B}" type="pres">
      <dgm:prSet presAssocID="{9A464096-5E00-4CAF-BE26-AF07F82B8784}" presName="rootText" presStyleLbl="node2" presStyleIdx="1" presStyleCnt="3" custScaleX="119124" custScaleY="41237" custLinFactY="-218" custLinFactNeighborX="-365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CAC720-6EFE-4D57-8844-5BE6F230A0D8}" type="pres">
      <dgm:prSet presAssocID="{9A464096-5E00-4CAF-BE26-AF07F82B8784}" presName="rootConnector" presStyleLbl="node2" presStyleIdx="1" presStyleCnt="3"/>
      <dgm:spPr/>
      <dgm:t>
        <a:bodyPr/>
        <a:lstStyle/>
        <a:p>
          <a:endParaRPr lang="ru-RU"/>
        </a:p>
      </dgm:t>
    </dgm:pt>
    <dgm:pt modelId="{E69AB405-69C1-48A4-91DC-B186A52B0589}" type="pres">
      <dgm:prSet presAssocID="{9A464096-5E00-4CAF-BE26-AF07F82B8784}" presName="hierChild4" presStyleCnt="0"/>
      <dgm:spPr/>
    </dgm:pt>
    <dgm:pt modelId="{DD95FD32-12AB-4663-A290-31223B147712}" type="pres">
      <dgm:prSet presAssocID="{9A464096-5E00-4CAF-BE26-AF07F82B8784}" presName="hierChild5" presStyleCnt="0"/>
      <dgm:spPr/>
    </dgm:pt>
    <dgm:pt modelId="{504D5CFC-56ED-4044-856D-4AC3BAF76DBC}" type="pres">
      <dgm:prSet presAssocID="{E4C6564D-3731-4249-85AC-B551754B531E}" presName="Name37" presStyleLbl="parChTrans1D2" presStyleIdx="2" presStyleCnt="4"/>
      <dgm:spPr/>
      <dgm:t>
        <a:bodyPr/>
        <a:lstStyle/>
        <a:p>
          <a:endParaRPr lang="ru-RU"/>
        </a:p>
      </dgm:t>
    </dgm:pt>
    <dgm:pt modelId="{0F4DE6C8-18FF-406E-8B08-7196B0AE7BAE}" type="pres">
      <dgm:prSet presAssocID="{9BA5B2EE-0565-4C24-9DBA-4752D0380EAF}" presName="hierRoot2" presStyleCnt="0">
        <dgm:presLayoutVars>
          <dgm:hierBranch val="init"/>
        </dgm:presLayoutVars>
      </dgm:prSet>
      <dgm:spPr/>
    </dgm:pt>
    <dgm:pt modelId="{9EA4979F-23CD-4D71-9407-A3814A184B0C}" type="pres">
      <dgm:prSet presAssocID="{9BA5B2EE-0565-4C24-9DBA-4752D0380EAF}" presName="rootComposite" presStyleCnt="0"/>
      <dgm:spPr/>
    </dgm:pt>
    <dgm:pt modelId="{CC79AB44-6EF6-4253-B25D-7D249D8A2762}" type="pres">
      <dgm:prSet presAssocID="{9BA5B2EE-0565-4C24-9DBA-4752D0380EAF}" presName="rootText" presStyleLbl="node2" presStyleIdx="2" presStyleCnt="3" custScaleX="119124" custScaleY="41237" custLinFactY="-218" custLinFactNeighborX="-365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3111C2-CA9F-4301-B180-5067CB97454E}" type="pres">
      <dgm:prSet presAssocID="{9BA5B2EE-0565-4C24-9DBA-4752D0380EAF}" presName="rootConnector" presStyleLbl="node2" presStyleIdx="2" presStyleCnt="3"/>
      <dgm:spPr/>
      <dgm:t>
        <a:bodyPr/>
        <a:lstStyle/>
        <a:p>
          <a:endParaRPr lang="ru-RU"/>
        </a:p>
      </dgm:t>
    </dgm:pt>
    <dgm:pt modelId="{0263793A-A81D-44DF-83A9-2744BD6F012B}" type="pres">
      <dgm:prSet presAssocID="{9BA5B2EE-0565-4C24-9DBA-4752D0380EAF}" presName="hierChild4" presStyleCnt="0"/>
      <dgm:spPr/>
    </dgm:pt>
    <dgm:pt modelId="{4738D6B1-4510-4238-B731-A35C78D2FEA4}" type="pres">
      <dgm:prSet presAssocID="{9BA5B2EE-0565-4C24-9DBA-4752D0380EAF}" presName="hierChild5" presStyleCnt="0"/>
      <dgm:spPr/>
    </dgm:pt>
    <dgm:pt modelId="{6B906315-9A29-4322-83F2-383FDAB8674D}" type="pres">
      <dgm:prSet presAssocID="{C03531F0-9F1A-4F2C-9BB9-F963EA4E9252}" presName="hierChild3" presStyleCnt="0"/>
      <dgm:spPr/>
    </dgm:pt>
    <dgm:pt modelId="{A0745069-628C-42AD-ACA6-1648F87DC375}" type="pres">
      <dgm:prSet presAssocID="{49DB8C1A-677D-4D7C-BAB0-A6B2F5EF3923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0917746D-940B-45C2-8885-DA9543F6814C}" type="pres">
      <dgm:prSet presAssocID="{2962C34A-80AB-43FB-80FB-BAEEEF6A4B4E}" presName="hierRoot3" presStyleCnt="0">
        <dgm:presLayoutVars>
          <dgm:hierBranch val="init"/>
        </dgm:presLayoutVars>
      </dgm:prSet>
      <dgm:spPr/>
    </dgm:pt>
    <dgm:pt modelId="{B810BDFE-6F2D-494B-B59B-A80D836B4D2B}" type="pres">
      <dgm:prSet presAssocID="{2962C34A-80AB-43FB-80FB-BAEEEF6A4B4E}" presName="rootComposite3" presStyleCnt="0"/>
      <dgm:spPr/>
    </dgm:pt>
    <dgm:pt modelId="{7F2C2F93-E9DB-4257-807B-316FD427CE3C}" type="pres">
      <dgm:prSet presAssocID="{2962C34A-80AB-43FB-80FB-BAEEEF6A4B4E}" presName="rootText3" presStyleLbl="asst1" presStyleIdx="0" presStyleCnt="1" custScaleX="119124" custScaleY="69746" custLinFactNeighborX="2315" custLinFactNeighborY="-80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2CE92A-4F54-421F-882E-43F760181FB2}" type="pres">
      <dgm:prSet presAssocID="{2962C34A-80AB-43FB-80FB-BAEEEF6A4B4E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D0CA523-4534-4AA0-9C45-F3F47FE99805}" type="pres">
      <dgm:prSet presAssocID="{2962C34A-80AB-43FB-80FB-BAEEEF6A4B4E}" presName="hierChild6" presStyleCnt="0"/>
      <dgm:spPr/>
    </dgm:pt>
    <dgm:pt modelId="{4B87743B-5E51-46D2-B704-FC12E748D701}" type="pres">
      <dgm:prSet presAssocID="{2962C34A-80AB-43FB-80FB-BAEEEF6A4B4E}" presName="hierChild7" presStyleCnt="0"/>
      <dgm:spPr/>
    </dgm:pt>
  </dgm:ptLst>
  <dgm:cxnLst>
    <dgm:cxn modelId="{A22EA848-04C0-4BF2-9D32-94ACE5F4AF72}" type="presOf" srcId="{2962C34A-80AB-43FB-80FB-BAEEEF6A4B4E}" destId="{192CE92A-4F54-421F-882E-43F760181FB2}" srcOrd="1" destOrd="0" presId="urn:microsoft.com/office/officeart/2005/8/layout/orgChart1"/>
    <dgm:cxn modelId="{D0A6FCB1-F291-4122-9724-8568DB6A8080}" type="presOf" srcId="{62CF277C-2544-4367-985E-699D18D40B23}" destId="{536748BE-20BA-4E9C-81FC-085B1F2B02F5}" srcOrd="0" destOrd="0" presId="urn:microsoft.com/office/officeart/2005/8/layout/orgChart1"/>
    <dgm:cxn modelId="{75C8D8A2-0C10-40FB-99A6-0B223A0BFC0C}" type="presOf" srcId="{49DB8C1A-677D-4D7C-BAB0-A6B2F5EF3923}" destId="{A0745069-628C-42AD-ACA6-1648F87DC375}" srcOrd="0" destOrd="0" presId="urn:microsoft.com/office/officeart/2005/8/layout/orgChart1"/>
    <dgm:cxn modelId="{D79333F8-30E7-4BEE-8F79-7511D2E0CCC0}" type="presOf" srcId="{C03531F0-9F1A-4F2C-9BB9-F963EA4E9252}" destId="{87E72DCD-CC60-4FAF-98D6-D31546C09E32}" srcOrd="0" destOrd="0" presId="urn:microsoft.com/office/officeart/2005/8/layout/orgChart1"/>
    <dgm:cxn modelId="{24F2AE5D-3CB0-42CA-AEDA-310DA26245F5}" srcId="{C03531F0-9F1A-4F2C-9BB9-F963EA4E9252}" destId="{9D469F39-D87E-4F51-B964-E379609AAD8D}" srcOrd="1" destOrd="0" parTransId="{A0A59908-23FB-47E2-A1B8-22B123DBF89A}" sibTransId="{1DEA10B3-7CE1-442A-A6C7-18E7D89E1360}"/>
    <dgm:cxn modelId="{AEFD7193-B062-44A0-B5DC-BD045EB6C22A}" type="presOf" srcId="{C03531F0-9F1A-4F2C-9BB9-F963EA4E9252}" destId="{29AEE09D-FCDD-4571-9106-3C373BD2BB85}" srcOrd="1" destOrd="0" presId="urn:microsoft.com/office/officeart/2005/8/layout/orgChart1"/>
    <dgm:cxn modelId="{29801B08-DA68-4319-945E-EF66EE12F940}" srcId="{C03531F0-9F1A-4F2C-9BB9-F963EA4E9252}" destId="{2962C34A-80AB-43FB-80FB-BAEEEF6A4B4E}" srcOrd="0" destOrd="0" parTransId="{49DB8C1A-677D-4D7C-BAB0-A6B2F5EF3923}" sibTransId="{05E0CB99-7EF1-4432-B02D-2B02E4A9517F}"/>
    <dgm:cxn modelId="{D7411AA4-72E0-437B-B3EC-B579A1BB89F2}" srcId="{C03531F0-9F1A-4F2C-9BB9-F963EA4E9252}" destId="{9BA5B2EE-0565-4C24-9DBA-4752D0380EAF}" srcOrd="3" destOrd="0" parTransId="{E4C6564D-3731-4249-85AC-B551754B531E}" sibTransId="{01D3704E-8EA2-4FEB-A0E5-741AD8BF28E7}"/>
    <dgm:cxn modelId="{C14A531E-2976-4494-871B-327739FE1412}" srcId="{C03531F0-9F1A-4F2C-9BB9-F963EA4E9252}" destId="{9A464096-5E00-4CAF-BE26-AF07F82B8784}" srcOrd="2" destOrd="0" parTransId="{899E5074-25E0-4F36-950C-003B26D89E4F}" sibTransId="{45385C5F-0C4E-4631-85A8-FC0574792056}"/>
    <dgm:cxn modelId="{5A6AA7A8-FEB9-442D-9326-481E755BB82A}" type="presOf" srcId="{2962C34A-80AB-43FB-80FB-BAEEEF6A4B4E}" destId="{7F2C2F93-E9DB-4257-807B-316FD427CE3C}" srcOrd="0" destOrd="0" presId="urn:microsoft.com/office/officeart/2005/8/layout/orgChart1"/>
    <dgm:cxn modelId="{3CAF470B-B5CB-4F11-9E3A-A12A63F589F7}" srcId="{62CF277C-2544-4367-985E-699D18D40B23}" destId="{C03531F0-9F1A-4F2C-9BB9-F963EA4E9252}" srcOrd="0" destOrd="0" parTransId="{8ECE27CA-0F2D-4EF3-9DAB-65B50F1CCF86}" sibTransId="{AB343705-94D3-4C09-B96C-769FEBCF35CC}"/>
    <dgm:cxn modelId="{09A7AFE3-9AAA-443A-BCF6-1346C818A060}" type="presOf" srcId="{9A464096-5E00-4CAF-BE26-AF07F82B8784}" destId="{493BFC91-B355-4CFE-BC19-2323F551441B}" srcOrd="0" destOrd="0" presId="urn:microsoft.com/office/officeart/2005/8/layout/orgChart1"/>
    <dgm:cxn modelId="{80644EFF-BF92-4DF8-9643-3B30883E2DC9}" type="presOf" srcId="{9D469F39-D87E-4F51-B964-E379609AAD8D}" destId="{44A1246C-7AA9-4ECE-9F42-E86FF200B7F4}" srcOrd="0" destOrd="0" presId="urn:microsoft.com/office/officeart/2005/8/layout/orgChart1"/>
    <dgm:cxn modelId="{CD9AC637-26EA-4D1C-AADB-EB7D2A5F9677}" type="presOf" srcId="{9A464096-5E00-4CAF-BE26-AF07F82B8784}" destId="{D0CAC720-6EFE-4D57-8844-5BE6F230A0D8}" srcOrd="1" destOrd="0" presId="urn:microsoft.com/office/officeart/2005/8/layout/orgChart1"/>
    <dgm:cxn modelId="{07175761-93FC-4619-8A06-63E56E3AEDC2}" type="presOf" srcId="{9BA5B2EE-0565-4C24-9DBA-4752D0380EAF}" destId="{B13111C2-CA9F-4301-B180-5067CB97454E}" srcOrd="1" destOrd="0" presId="urn:microsoft.com/office/officeart/2005/8/layout/orgChart1"/>
    <dgm:cxn modelId="{63C4AD3C-C6D5-42BC-974E-43CC70C42253}" type="presOf" srcId="{9BA5B2EE-0565-4C24-9DBA-4752D0380EAF}" destId="{CC79AB44-6EF6-4253-B25D-7D249D8A2762}" srcOrd="0" destOrd="0" presId="urn:microsoft.com/office/officeart/2005/8/layout/orgChart1"/>
    <dgm:cxn modelId="{E68D525B-05F3-4361-9EAC-63D949091B54}" type="presOf" srcId="{899E5074-25E0-4F36-950C-003B26D89E4F}" destId="{E19610E7-C225-46AB-BEDD-659DDA2A3C6D}" srcOrd="0" destOrd="0" presId="urn:microsoft.com/office/officeart/2005/8/layout/orgChart1"/>
    <dgm:cxn modelId="{CB616034-612E-48E4-B52B-7ED79DC1642D}" type="presOf" srcId="{9D469F39-D87E-4F51-B964-E379609AAD8D}" destId="{C17488EA-E521-4ADF-B078-916D685E5AC8}" srcOrd="1" destOrd="0" presId="urn:microsoft.com/office/officeart/2005/8/layout/orgChart1"/>
    <dgm:cxn modelId="{EB41972E-DFB1-4AD3-895E-80EBFFFF599D}" type="presOf" srcId="{E4C6564D-3731-4249-85AC-B551754B531E}" destId="{504D5CFC-56ED-4044-856D-4AC3BAF76DBC}" srcOrd="0" destOrd="0" presId="urn:microsoft.com/office/officeart/2005/8/layout/orgChart1"/>
    <dgm:cxn modelId="{EBF03109-0738-416E-9AD1-90EA5CE34248}" type="presOf" srcId="{A0A59908-23FB-47E2-A1B8-22B123DBF89A}" destId="{EB669FE1-48A5-4A40-87A0-4022E9720196}" srcOrd="0" destOrd="0" presId="urn:microsoft.com/office/officeart/2005/8/layout/orgChart1"/>
    <dgm:cxn modelId="{F255DC88-21E2-4141-9A2C-F855BF8B8C31}" type="presParOf" srcId="{536748BE-20BA-4E9C-81FC-085B1F2B02F5}" destId="{C7DA7292-DEE9-48DC-AD9B-78D7A8FFC03B}" srcOrd="0" destOrd="0" presId="urn:microsoft.com/office/officeart/2005/8/layout/orgChart1"/>
    <dgm:cxn modelId="{F8557DF4-5B8C-45FE-8A16-4BC08E14C815}" type="presParOf" srcId="{C7DA7292-DEE9-48DC-AD9B-78D7A8FFC03B}" destId="{B2C69B6E-47AC-4CE4-B1B9-8440E691C51B}" srcOrd="0" destOrd="0" presId="urn:microsoft.com/office/officeart/2005/8/layout/orgChart1"/>
    <dgm:cxn modelId="{B8D4F8A5-8F70-428B-B72E-20BD586EB000}" type="presParOf" srcId="{B2C69B6E-47AC-4CE4-B1B9-8440E691C51B}" destId="{87E72DCD-CC60-4FAF-98D6-D31546C09E32}" srcOrd="0" destOrd="0" presId="urn:microsoft.com/office/officeart/2005/8/layout/orgChart1"/>
    <dgm:cxn modelId="{CD3E76C5-3DB8-4708-B822-247D00A29CAB}" type="presParOf" srcId="{B2C69B6E-47AC-4CE4-B1B9-8440E691C51B}" destId="{29AEE09D-FCDD-4571-9106-3C373BD2BB85}" srcOrd="1" destOrd="0" presId="urn:microsoft.com/office/officeart/2005/8/layout/orgChart1"/>
    <dgm:cxn modelId="{F722D230-05AB-4641-B958-491586BD095C}" type="presParOf" srcId="{C7DA7292-DEE9-48DC-AD9B-78D7A8FFC03B}" destId="{DF8D79BA-50D9-468D-8B33-51576FB9DC66}" srcOrd="1" destOrd="0" presId="urn:microsoft.com/office/officeart/2005/8/layout/orgChart1"/>
    <dgm:cxn modelId="{9416ABDE-157A-44FB-9995-05D1F4F00B25}" type="presParOf" srcId="{DF8D79BA-50D9-468D-8B33-51576FB9DC66}" destId="{EB669FE1-48A5-4A40-87A0-4022E9720196}" srcOrd="0" destOrd="0" presId="urn:microsoft.com/office/officeart/2005/8/layout/orgChart1"/>
    <dgm:cxn modelId="{DAAEF97D-7344-467A-9884-08E76A35E133}" type="presParOf" srcId="{DF8D79BA-50D9-468D-8B33-51576FB9DC66}" destId="{E431A691-A647-4CF5-AFE9-5157824007EB}" srcOrd="1" destOrd="0" presId="urn:microsoft.com/office/officeart/2005/8/layout/orgChart1"/>
    <dgm:cxn modelId="{B35886D5-835D-4202-AF2B-385E161539BE}" type="presParOf" srcId="{E431A691-A647-4CF5-AFE9-5157824007EB}" destId="{E1D57714-5A3A-495E-A9D0-0810CAB0399B}" srcOrd="0" destOrd="0" presId="urn:microsoft.com/office/officeart/2005/8/layout/orgChart1"/>
    <dgm:cxn modelId="{0A171DC5-1FF8-405C-AE8D-8EDB47E448CC}" type="presParOf" srcId="{E1D57714-5A3A-495E-A9D0-0810CAB0399B}" destId="{44A1246C-7AA9-4ECE-9F42-E86FF200B7F4}" srcOrd="0" destOrd="0" presId="urn:microsoft.com/office/officeart/2005/8/layout/orgChart1"/>
    <dgm:cxn modelId="{027C805B-9DE2-4AAD-B546-0836FE67EF10}" type="presParOf" srcId="{E1D57714-5A3A-495E-A9D0-0810CAB0399B}" destId="{C17488EA-E521-4ADF-B078-916D685E5AC8}" srcOrd="1" destOrd="0" presId="urn:microsoft.com/office/officeart/2005/8/layout/orgChart1"/>
    <dgm:cxn modelId="{61902C9D-78EE-4682-96C9-9B9FFCE1D1B5}" type="presParOf" srcId="{E431A691-A647-4CF5-AFE9-5157824007EB}" destId="{4C32847B-87A7-4EDD-A7E2-9AFA06537A02}" srcOrd="1" destOrd="0" presId="urn:microsoft.com/office/officeart/2005/8/layout/orgChart1"/>
    <dgm:cxn modelId="{D586B351-57CF-433B-AFE9-E4EA65A5A47E}" type="presParOf" srcId="{E431A691-A647-4CF5-AFE9-5157824007EB}" destId="{7104C51F-53B8-419C-A2A8-F22F9A174225}" srcOrd="2" destOrd="0" presId="urn:microsoft.com/office/officeart/2005/8/layout/orgChart1"/>
    <dgm:cxn modelId="{D55ED679-FDF4-4727-92E7-E736C546AAF5}" type="presParOf" srcId="{DF8D79BA-50D9-468D-8B33-51576FB9DC66}" destId="{E19610E7-C225-46AB-BEDD-659DDA2A3C6D}" srcOrd="2" destOrd="0" presId="urn:microsoft.com/office/officeart/2005/8/layout/orgChart1"/>
    <dgm:cxn modelId="{1C29F1E1-7E6D-497C-B96F-8E3892FF5EDA}" type="presParOf" srcId="{DF8D79BA-50D9-468D-8B33-51576FB9DC66}" destId="{D7A966DB-8AB4-4A94-B6EE-3710D63868FB}" srcOrd="3" destOrd="0" presId="urn:microsoft.com/office/officeart/2005/8/layout/orgChart1"/>
    <dgm:cxn modelId="{5FBB44AD-7CC4-407F-B635-C7E68A36DEFC}" type="presParOf" srcId="{D7A966DB-8AB4-4A94-B6EE-3710D63868FB}" destId="{FFB0E5F0-97BC-447E-89FC-19E64488A643}" srcOrd="0" destOrd="0" presId="urn:microsoft.com/office/officeart/2005/8/layout/orgChart1"/>
    <dgm:cxn modelId="{2331CF6A-0252-4554-A1E1-7B54087325E5}" type="presParOf" srcId="{FFB0E5F0-97BC-447E-89FC-19E64488A643}" destId="{493BFC91-B355-4CFE-BC19-2323F551441B}" srcOrd="0" destOrd="0" presId="urn:microsoft.com/office/officeart/2005/8/layout/orgChart1"/>
    <dgm:cxn modelId="{C2A4B23B-2618-407A-B36A-157ACE6F7360}" type="presParOf" srcId="{FFB0E5F0-97BC-447E-89FC-19E64488A643}" destId="{D0CAC720-6EFE-4D57-8844-5BE6F230A0D8}" srcOrd="1" destOrd="0" presId="urn:microsoft.com/office/officeart/2005/8/layout/orgChart1"/>
    <dgm:cxn modelId="{C461B091-30E3-4704-BAE3-D31492726CF0}" type="presParOf" srcId="{D7A966DB-8AB4-4A94-B6EE-3710D63868FB}" destId="{E69AB405-69C1-48A4-91DC-B186A52B0589}" srcOrd="1" destOrd="0" presId="urn:microsoft.com/office/officeart/2005/8/layout/orgChart1"/>
    <dgm:cxn modelId="{E31DCD7C-3D07-4FC5-BBB2-2B1329055B3C}" type="presParOf" srcId="{D7A966DB-8AB4-4A94-B6EE-3710D63868FB}" destId="{DD95FD32-12AB-4663-A290-31223B147712}" srcOrd="2" destOrd="0" presId="urn:microsoft.com/office/officeart/2005/8/layout/orgChart1"/>
    <dgm:cxn modelId="{8862CC08-C96A-4ACA-A226-FDEC551A66D4}" type="presParOf" srcId="{DF8D79BA-50D9-468D-8B33-51576FB9DC66}" destId="{504D5CFC-56ED-4044-856D-4AC3BAF76DBC}" srcOrd="4" destOrd="0" presId="urn:microsoft.com/office/officeart/2005/8/layout/orgChart1"/>
    <dgm:cxn modelId="{5652AEA6-CE86-4D19-8262-E0ADDF083F16}" type="presParOf" srcId="{DF8D79BA-50D9-468D-8B33-51576FB9DC66}" destId="{0F4DE6C8-18FF-406E-8B08-7196B0AE7BAE}" srcOrd="5" destOrd="0" presId="urn:microsoft.com/office/officeart/2005/8/layout/orgChart1"/>
    <dgm:cxn modelId="{F44547D9-9D7E-4180-800E-62D42589A0E2}" type="presParOf" srcId="{0F4DE6C8-18FF-406E-8B08-7196B0AE7BAE}" destId="{9EA4979F-23CD-4D71-9407-A3814A184B0C}" srcOrd="0" destOrd="0" presId="urn:microsoft.com/office/officeart/2005/8/layout/orgChart1"/>
    <dgm:cxn modelId="{27691038-82D8-490F-942A-2BB0A78DCDA9}" type="presParOf" srcId="{9EA4979F-23CD-4D71-9407-A3814A184B0C}" destId="{CC79AB44-6EF6-4253-B25D-7D249D8A2762}" srcOrd="0" destOrd="0" presId="urn:microsoft.com/office/officeart/2005/8/layout/orgChart1"/>
    <dgm:cxn modelId="{9B2EBB96-CEAC-40A1-988C-6B0C69A9BB44}" type="presParOf" srcId="{9EA4979F-23CD-4D71-9407-A3814A184B0C}" destId="{B13111C2-CA9F-4301-B180-5067CB97454E}" srcOrd="1" destOrd="0" presId="urn:microsoft.com/office/officeart/2005/8/layout/orgChart1"/>
    <dgm:cxn modelId="{E5B2F455-1139-4F7D-A0E0-EEB2E336302E}" type="presParOf" srcId="{0F4DE6C8-18FF-406E-8B08-7196B0AE7BAE}" destId="{0263793A-A81D-44DF-83A9-2744BD6F012B}" srcOrd="1" destOrd="0" presId="urn:microsoft.com/office/officeart/2005/8/layout/orgChart1"/>
    <dgm:cxn modelId="{879FAFAE-09C4-480C-8270-39E9525D4EAF}" type="presParOf" srcId="{0F4DE6C8-18FF-406E-8B08-7196B0AE7BAE}" destId="{4738D6B1-4510-4238-B731-A35C78D2FEA4}" srcOrd="2" destOrd="0" presId="urn:microsoft.com/office/officeart/2005/8/layout/orgChart1"/>
    <dgm:cxn modelId="{B9835F85-BDC9-4BBD-B631-C67DB0728820}" type="presParOf" srcId="{C7DA7292-DEE9-48DC-AD9B-78D7A8FFC03B}" destId="{6B906315-9A29-4322-83F2-383FDAB8674D}" srcOrd="2" destOrd="0" presId="urn:microsoft.com/office/officeart/2005/8/layout/orgChart1"/>
    <dgm:cxn modelId="{A8F0F82A-6DD4-4513-B631-8F986D206318}" type="presParOf" srcId="{6B906315-9A29-4322-83F2-383FDAB8674D}" destId="{A0745069-628C-42AD-ACA6-1648F87DC375}" srcOrd="0" destOrd="0" presId="urn:microsoft.com/office/officeart/2005/8/layout/orgChart1"/>
    <dgm:cxn modelId="{FF9986C2-8A24-4954-89C4-6DC1594820D2}" type="presParOf" srcId="{6B906315-9A29-4322-83F2-383FDAB8674D}" destId="{0917746D-940B-45C2-8885-DA9543F6814C}" srcOrd="1" destOrd="0" presId="urn:microsoft.com/office/officeart/2005/8/layout/orgChart1"/>
    <dgm:cxn modelId="{B84CB2EA-F2E4-4FB5-B951-98498B88A4B7}" type="presParOf" srcId="{0917746D-940B-45C2-8885-DA9543F6814C}" destId="{B810BDFE-6F2D-494B-B59B-A80D836B4D2B}" srcOrd="0" destOrd="0" presId="urn:microsoft.com/office/officeart/2005/8/layout/orgChart1"/>
    <dgm:cxn modelId="{36BA0B53-CE78-4E87-9670-2A21D50D87E6}" type="presParOf" srcId="{B810BDFE-6F2D-494B-B59B-A80D836B4D2B}" destId="{7F2C2F93-E9DB-4257-807B-316FD427CE3C}" srcOrd="0" destOrd="0" presId="urn:microsoft.com/office/officeart/2005/8/layout/orgChart1"/>
    <dgm:cxn modelId="{701F2A98-CDA5-42F7-B149-02875E1929A0}" type="presParOf" srcId="{B810BDFE-6F2D-494B-B59B-A80D836B4D2B}" destId="{192CE92A-4F54-421F-882E-43F760181FB2}" srcOrd="1" destOrd="0" presId="urn:microsoft.com/office/officeart/2005/8/layout/orgChart1"/>
    <dgm:cxn modelId="{5AC8E365-1543-4E69-B070-90822A6A7C69}" type="presParOf" srcId="{0917746D-940B-45C2-8885-DA9543F6814C}" destId="{7D0CA523-4534-4AA0-9C45-F3F47FE99805}" srcOrd="1" destOrd="0" presId="urn:microsoft.com/office/officeart/2005/8/layout/orgChart1"/>
    <dgm:cxn modelId="{AF8E4EED-4D28-4390-B445-633984396946}" type="presParOf" srcId="{0917746D-940B-45C2-8885-DA9543F6814C}" destId="{4B87743B-5E51-46D2-B704-FC12E748D7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E654AECC-4932-40CF-BE08-0E26A6696CED}" type="doc">
      <dgm:prSet loTypeId="urn:microsoft.com/office/officeart/2005/8/layout/hList1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F5494463-180E-4D85-8A4F-D5987496427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Творческая мастерская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14A55ED8-BDAC-4196-8224-368D69F9B85F}" type="parTrans" cxnId="{D6D46A09-3720-4C8B-842D-938E4D5D379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614107A-7ACC-4A5C-B152-8FD7D9C56DB5}" type="sibTrans" cxnId="{D6D46A09-3720-4C8B-842D-938E4D5D379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42C3E7C-10FA-4723-AF24-1C6265F20CC3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Взаимодействие  педагогического коллектива с семьями воспитанников:</a:t>
          </a:r>
          <a:endParaRPr lang="ru-RU" sz="13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CAA43E4-5622-4B57-9CB7-471176DEF842}" type="parTrans" cxnId="{2AAA397C-CB39-45B0-B402-4E58D1CB6A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79A8F48-176E-4902-B2BB-5A11237ECF51}" type="sibTrans" cxnId="{2AAA397C-CB39-45B0-B402-4E58D1CB6A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7A0095C-19DB-400B-BD12-E4F2E5E1001A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цели, задачи, принципы, направления, формы.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DB102D1D-ED27-4391-BD18-A5733A40B0C9}" type="parTrans" cxnId="{B5937586-F7E6-4C81-BFE1-AFC3973C362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B4EED26-A8ED-4171-82D6-72E504A7D7B9}" type="sibTrans" cxnId="{B5937586-F7E6-4C81-BFE1-AFC3973C362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476A38-5EC9-452A-B0FD-9693DD8AEAF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Творческая лаборатория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EE644C9-43DF-4827-B596-BCAE8B9640AD}" type="parTrans" cxnId="{D4344DC7-B3C6-44A2-8596-8F6EA652407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7436D2-1328-430D-AD49-E66BAEEF8491}" type="sibTrans" cxnId="{D4344DC7-B3C6-44A2-8596-8F6EA652407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4C988FE-758E-403D-BCFE-3C6A372D43BD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Инфраструктура дошкольной организации.</a:t>
          </a:r>
          <a:endParaRPr lang="ru-RU" sz="13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449E2782-6C53-4128-B7EA-417F220DCAFB}" type="parTrans" cxnId="{3BDF9994-FEF0-4900-8BD6-922B3000C40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6881742-51CF-4146-B64B-FBEE50F2A773}" type="sibTrans" cxnId="{3BDF9994-FEF0-4900-8BD6-922B3000C40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10F935B-EF81-48A8-8312-4E81D54B94E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Проблемная группа</a:t>
          </a:r>
          <a:endParaRPr lang="ru-RU" sz="18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B4195CF3-72A5-4C8D-8EEE-7D5B2739B25B}" type="parTrans" cxnId="{5122BD15-E65D-447B-8482-3F5B8593F7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E26123-7505-4DAF-9864-2E6F55AF5B19}" type="sibTrans" cxnId="{5122BD15-E65D-447B-8482-3F5B8593F7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A7336D2-6B5D-4F95-AA11-9C9012438E03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Физкультурно-оздоровительное направление воспитания: ценности здорового образа жизни, становление и расширение личного опыта каждого ребенка в действиях и поступках, основанных на мотивированно принятии ценностей:</a:t>
          </a:r>
          <a:endParaRPr lang="ru-RU" sz="13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CB059F8-C2C8-4A6C-B652-F1ED7FDB572A}" type="parTrans" cxnId="{2B016AF0-0976-4DA4-9D63-DED5AB82B2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FDC6808-B2CD-45A0-B19E-84353BC89277}" type="sibTrans" cxnId="{2B016AF0-0976-4DA4-9D63-DED5AB82B2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755C89-EEF7-4C7F-814C-1499D4222003}">
      <dgm:prSet phldrT="[Текст]" custT="1"/>
      <dgm:spPr/>
      <dgm:t>
        <a:bodyPr/>
        <a:lstStyle/>
        <a:p>
          <a:r>
            <a:rPr lang="ru-RU" sz="1300" b="0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воспитательные ситуации, которые педагог создает для того, чтобы ребенок освоил ценности жизни, здоровья, движения и безопасности.</a:t>
          </a:r>
          <a:endParaRPr lang="ru-RU" sz="1300" b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E6DC6BB-3AB4-4F50-8ACC-B74A4101A5EC}" type="parTrans" cxnId="{633EA4FC-A8F7-408A-8CCE-5115B8DBB4D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0DE9E3-AA32-4C7C-8C3A-CA11A608F195}" type="sibTrans" cxnId="{633EA4FC-A8F7-408A-8CCE-5115B8DBB4D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CFE725A-B3F5-47B1-B8A3-B4B80BEE63D9}">
      <dgm:prSet phldrT="[Текст]" custT="1"/>
      <dgm:spPr/>
      <dgm:t>
        <a:bodyPr/>
        <a:lstStyle/>
        <a:p>
          <a:r>
            <a:rPr lang="ru-RU" sz="1300" b="0" dirty="0" smtClean="0">
              <a:solidFill>
                <a:schemeClr val="tx1"/>
              </a:solidFill>
              <a:latin typeface="Bookman Old Style" panose="02050604050505020204" pitchFamily="18" charset="0"/>
            </a:rPr>
            <a:t> зарядка, прогулка, подвижные игры, привычки, физкультминутки и др.</a:t>
          </a:r>
          <a:endParaRPr lang="ru-RU" sz="1300" b="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8805099-5EC0-4FF8-B5A0-3337FD3B111A}" type="parTrans" cxnId="{82C52D40-96F4-4D23-9AFF-16A394D09D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211204-DB32-4279-B729-6DABEBEAAB0D}" type="sibTrans" cxnId="{82C52D40-96F4-4D23-9AFF-16A394D09D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C769706-6715-451B-939B-0CF599ECB420}">
      <dgm:prSet phldrT="[Текст]" custT="1"/>
      <dgm:spPr/>
      <dgm:t>
        <a:bodyPr/>
        <a:lstStyle/>
        <a:p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B4CA46C-8F10-4B4C-91F7-AB6A3913D671}" type="parTrans" cxnId="{23D2CB0C-BBEB-4EB2-A774-F174060CA8E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C6648B-ABBA-4A57-8B3F-4F4648434317}" type="sibTrans" cxnId="{23D2CB0C-BBEB-4EB2-A774-F174060CA8E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A4E94F-0370-4FEC-B2BF-1D2CEA17A9C3}">
      <dgm:prSet phldrT="[Текст]" custT="1"/>
      <dgm:spPr/>
      <dgm:t>
        <a:bodyPr/>
        <a:lstStyle/>
        <a:p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76EDD620-D8DB-4C4D-8A88-DEFCBC65AC20}" type="parTrans" cxnId="{93EEDE7B-8FFA-4C9F-9C6C-76D921714FE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240573A-DBD9-43A5-954A-2CE0DC124DA3}" type="sibTrans" cxnId="{93EEDE7B-8FFA-4C9F-9C6C-76D921714FE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B7127C3-6D36-41E0-805E-100BF0C904CD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правила и приемы бесконфликтного общения педагога.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6FF58CFE-14AF-40F7-979C-76B82133546F}" type="parTrans" cxnId="{E1EC67D8-2BDB-425F-897B-A452C57AA8A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9320C52-5E4E-4D8B-ACAF-2C1EC84D646C}" type="sibTrans" cxnId="{E1EC67D8-2BDB-425F-897B-A452C57AA8A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E77383-8D1E-4CAF-92B8-CA86DFD8CAC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формы взаимодействия с родителями.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932B2D53-AA87-4D75-BD8D-3D2DDB74C2D3}" type="parTrans" cxnId="{B2E6B5FA-20B5-4E21-A4DB-7C0BC6B318E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23F0381-8239-4FA7-AD68-93829D69AA8A}" type="sibTrans" cxnId="{B2E6B5FA-20B5-4E21-A4DB-7C0BC6B318E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A02526E-6487-44F3-9C3F-4A98FE4343A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формы взаимодействия с родителями в социальных сетях.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2F6AFCA-DC7F-419D-AA98-9914350FD292}" type="parTrans" cxnId="{5B4869F7-C03C-4D0D-8676-B9AC0DFB800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851B519-7644-4C8C-A03D-EEC015FEC530}" type="sibTrans" cxnId="{5B4869F7-C03C-4D0D-8676-B9AC0DFB800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904C319-A1FB-4D5E-8897-F2A7D27C00ED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 изменение в РППС возрастных групп в соответствии с требованиями ФОП ДО.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614B74C-AA15-496E-922A-E8C7BBBD1FB1}" type="parTrans" cxnId="{7661A1B6-B298-46DA-9F69-2A06A418338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837B8B7-2C96-4459-A3F4-6BF667A1FE6A}" type="sibTrans" cxnId="{7661A1B6-B298-46DA-9F69-2A06A418338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6E0028-B629-47DD-A7B9-ACCE7A07FAD4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Центры детской активности.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B21EA23B-CA57-4F5C-ADC1-6BDFF6A39B31}" type="parTrans" cxnId="{0A52F191-888B-45C2-82C6-7CC5ACC4743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1452C23-44B3-46FE-BC15-BE4991B888DB}" type="sibTrans" cxnId="{0A52F191-888B-45C2-82C6-7CC5ACC4743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420ED3-B8E4-4418-80AE-98054E4B2E25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Электронный методический банк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AC6FB55C-7101-4811-8425-11C70A14D2FB}" type="parTrans" cxnId="{14C84CE1-B156-44EC-BE0A-E56FB815B0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3351849-893F-4172-B01A-FFC90364EFFD}" type="sibTrans" cxnId="{14C84CE1-B156-44EC-BE0A-E56FB815B0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0984DF2-BE86-4385-A0C6-7C5F992AD6B9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Внутренний аудит</a:t>
          </a:r>
          <a:endParaRPr lang="ru-RU" sz="13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8993DB6-675E-4342-B8B5-4D40B893B2AF}" type="parTrans" cxnId="{33619947-6374-4D24-A72A-E2189F78211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8EB218F-B4D3-4572-9EFF-FD85C004D129}" type="sibTrans" cxnId="{33619947-6374-4D24-A72A-E2189F78211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736F77D-0F86-445F-8BBA-9E76BCAE69A9}" type="pres">
      <dgm:prSet presAssocID="{E654AECC-4932-40CF-BE08-0E26A6696C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0991FC-4230-41CB-9844-02F5B5B6980E}" type="pres">
      <dgm:prSet presAssocID="{F5494463-180E-4D85-8A4F-D59874964270}" presName="composite" presStyleCnt="0"/>
      <dgm:spPr/>
    </dgm:pt>
    <dgm:pt modelId="{A5CF42E9-C76F-4EA6-BCE8-6622CEE5F011}" type="pres">
      <dgm:prSet presAssocID="{F5494463-180E-4D85-8A4F-D5987496427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BCB67-9ED7-44E3-8AC5-783E96AEE91F}" type="pres">
      <dgm:prSet presAssocID="{F5494463-180E-4D85-8A4F-D5987496427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21EBC-DBF0-4DDE-A7F2-CFA1F03778D3}" type="pres">
      <dgm:prSet presAssocID="{6614107A-7ACC-4A5C-B152-8FD7D9C56DB5}" presName="space" presStyleCnt="0"/>
      <dgm:spPr/>
    </dgm:pt>
    <dgm:pt modelId="{08E7744B-2FC8-4CBE-9890-167338028354}" type="pres">
      <dgm:prSet presAssocID="{6E476A38-5EC9-452A-B0FD-9693DD8AEAF3}" presName="composite" presStyleCnt="0"/>
      <dgm:spPr/>
    </dgm:pt>
    <dgm:pt modelId="{3C28E4F5-A172-4914-9427-E902B61DA681}" type="pres">
      <dgm:prSet presAssocID="{6E476A38-5EC9-452A-B0FD-9693DD8AEAF3}" presName="parTx" presStyleLbl="alignNode1" presStyleIdx="1" presStyleCnt="3" custLinFactNeighborX="-65" custLinFactNeighborY="-30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9BC34-1FAB-44E2-9506-9EA289A809FD}" type="pres">
      <dgm:prSet presAssocID="{6E476A38-5EC9-452A-B0FD-9693DD8AEAF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433DC-FC94-4730-B6BE-5C3113A6F1BE}" type="pres">
      <dgm:prSet presAssocID="{937436D2-1328-430D-AD49-E66BAEEF8491}" presName="space" presStyleCnt="0"/>
      <dgm:spPr/>
    </dgm:pt>
    <dgm:pt modelId="{F92A268B-0928-481B-909A-9E833E255B08}" type="pres">
      <dgm:prSet presAssocID="{010F935B-EF81-48A8-8312-4E81D54B94E3}" presName="composite" presStyleCnt="0"/>
      <dgm:spPr/>
    </dgm:pt>
    <dgm:pt modelId="{576CA1A4-722E-455F-BE6A-8F2164E0733A}" type="pres">
      <dgm:prSet presAssocID="{010F935B-EF81-48A8-8312-4E81D54B94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CFB73-6914-417D-BDCB-F0AB65685DE4}" type="pres">
      <dgm:prSet presAssocID="{010F935B-EF81-48A8-8312-4E81D54B94E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53D8AC-9D79-4DDA-8098-EF3625B4D6B9}" type="presOf" srcId="{24C988FE-758E-403D-BCFE-3C6A372D43BD}" destId="{FC19BC34-1FAB-44E2-9506-9EA289A809FD}" srcOrd="0" destOrd="0" presId="urn:microsoft.com/office/officeart/2005/8/layout/hList1"/>
    <dgm:cxn modelId="{D6D46A09-3720-4C8B-842D-938E4D5D3797}" srcId="{E654AECC-4932-40CF-BE08-0E26A6696CED}" destId="{F5494463-180E-4D85-8A4F-D59874964270}" srcOrd="0" destOrd="0" parTransId="{14A55ED8-BDAC-4196-8224-368D69F9B85F}" sibTransId="{6614107A-7ACC-4A5C-B152-8FD7D9C56DB5}"/>
    <dgm:cxn modelId="{E1EC67D8-2BDB-425F-897B-A452C57AA8A2}" srcId="{F5494463-180E-4D85-8A4F-D59874964270}" destId="{8B7127C3-6D36-41E0-805E-100BF0C904CD}" srcOrd="4" destOrd="0" parTransId="{6FF58CFE-14AF-40F7-979C-76B82133546F}" sibTransId="{39320C52-5E4E-4D8B-ACAF-2C1EC84D646C}"/>
    <dgm:cxn modelId="{7D5F6895-C43D-489C-939A-B9F1BF58F33D}" type="presOf" srcId="{2C755C89-EEF7-4C7F-814C-1499D4222003}" destId="{4E2CFB73-6914-417D-BDCB-F0AB65685DE4}" srcOrd="0" destOrd="1" presId="urn:microsoft.com/office/officeart/2005/8/layout/hList1"/>
    <dgm:cxn modelId="{25C134A7-2CE2-4543-BD27-EF14B1CA7439}" type="presOf" srcId="{17E77383-8D1E-4CAF-92B8-CA86DFD8CAC7}" destId="{5F5BCB67-9ED7-44E3-8AC5-783E96AEE91F}" srcOrd="0" destOrd="2" presId="urn:microsoft.com/office/officeart/2005/8/layout/hList1"/>
    <dgm:cxn modelId="{F93247C3-3EA2-4F46-A9A1-2C082273280A}" type="presOf" srcId="{36A4E94F-0370-4FEC-B2BF-1D2CEA17A9C3}" destId="{5F5BCB67-9ED7-44E3-8AC5-783E96AEE91F}" srcOrd="0" destOrd="5" presId="urn:microsoft.com/office/officeart/2005/8/layout/hList1"/>
    <dgm:cxn modelId="{B2E6B5FA-20B5-4E21-A4DB-7C0BC6B318ED}" srcId="{F5494463-180E-4D85-8A4F-D59874964270}" destId="{17E77383-8D1E-4CAF-92B8-CA86DFD8CAC7}" srcOrd="2" destOrd="0" parTransId="{932B2D53-AA87-4D75-BD8D-3D2DDB74C2D3}" sibTransId="{423F0381-8239-4FA7-AD68-93829D69AA8A}"/>
    <dgm:cxn modelId="{93EEDE7B-8FFA-4C9F-9C6C-76D921714FE6}" srcId="{F5494463-180E-4D85-8A4F-D59874964270}" destId="{36A4E94F-0370-4FEC-B2BF-1D2CEA17A9C3}" srcOrd="5" destOrd="0" parTransId="{76EDD620-D8DB-4C4D-8A88-DEFCBC65AC20}" sibTransId="{1240573A-DBD9-43A5-954A-2CE0DC124DA3}"/>
    <dgm:cxn modelId="{A3971EBA-E7C7-44F2-B483-1A258F1C9808}" type="presOf" srcId="{942C3E7C-10FA-4723-AF24-1C6265F20CC3}" destId="{5F5BCB67-9ED7-44E3-8AC5-783E96AEE91F}" srcOrd="0" destOrd="0" presId="urn:microsoft.com/office/officeart/2005/8/layout/hList1"/>
    <dgm:cxn modelId="{3BDF9994-FEF0-4900-8BD6-922B3000C406}" srcId="{6E476A38-5EC9-452A-B0FD-9693DD8AEAF3}" destId="{24C988FE-758E-403D-BCFE-3C6A372D43BD}" srcOrd="0" destOrd="0" parTransId="{449E2782-6C53-4128-B7EA-417F220DCAFB}" sibTransId="{A6881742-51CF-4146-B64B-FBEE50F2A773}"/>
    <dgm:cxn modelId="{5122BD15-E65D-447B-8482-3F5B8593F7C5}" srcId="{E654AECC-4932-40CF-BE08-0E26A6696CED}" destId="{010F935B-EF81-48A8-8312-4E81D54B94E3}" srcOrd="2" destOrd="0" parTransId="{B4195CF3-72A5-4C8D-8EEE-7D5B2739B25B}" sibTransId="{02E26123-7505-4DAF-9864-2E6F55AF5B19}"/>
    <dgm:cxn modelId="{633EA4FC-A8F7-408A-8CCE-5115B8DBB4DF}" srcId="{010F935B-EF81-48A8-8312-4E81D54B94E3}" destId="{2C755C89-EEF7-4C7F-814C-1499D4222003}" srcOrd="1" destOrd="0" parTransId="{7E6DC6BB-3AB4-4F50-8ACC-B74A4101A5EC}" sibTransId="{960DE9E3-AA32-4C7C-8C3A-CA11A608F195}"/>
    <dgm:cxn modelId="{2AE92FC4-904F-42F4-9227-CD899F76F017}" type="presOf" srcId="{6E476A38-5EC9-452A-B0FD-9693DD8AEAF3}" destId="{3C28E4F5-A172-4914-9427-E902B61DA681}" srcOrd="0" destOrd="0" presId="urn:microsoft.com/office/officeart/2005/8/layout/hList1"/>
    <dgm:cxn modelId="{5AA3CE9D-569B-4290-938C-6DB2C97904A4}" type="presOf" srcId="{F5494463-180E-4D85-8A4F-D59874964270}" destId="{A5CF42E9-C76F-4EA6-BCE8-6622CEE5F011}" srcOrd="0" destOrd="0" presId="urn:microsoft.com/office/officeart/2005/8/layout/hList1"/>
    <dgm:cxn modelId="{33619947-6374-4D24-A72A-E2189F782119}" srcId="{6E476A38-5EC9-452A-B0FD-9693DD8AEAF3}" destId="{D0984DF2-BE86-4385-A0C6-7C5F992AD6B9}" srcOrd="4" destOrd="0" parTransId="{F8993DB6-675E-4342-B8B5-4D40B893B2AF}" sibTransId="{28EB218F-B4D3-4572-9EFF-FD85C004D129}"/>
    <dgm:cxn modelId="{CC10FB07-717F-46A5-9AB6-BC97673FC950}" type="presOf" srcId="{CE420ED3-B8E4-4418-80AE-98054E4B2E25}" destId="{FC19BC34-1FAB-44E2-9506-9EA289A809FD}" srcOrd="0" destOrd="3" presId="urn:microsoft.com/office/officeart/2005/8/layout/hList1"/>
    <dgm:cxn modelId="{5B4869F7-C03C-4D0D-8676-B9AC0DFB800B}" srcId="{F5494463-180E-4D85-8A4F-D59874964270}" destId="{DA02526E-6487-44F3-9C3F-4A98FE4343A2}" srcOrd="3" destOrd="0" parTransId="{52F6AFCA-DC7F-419D-AA98-9914350FD292}" sibTransId="{B851B519-7644-4C8C-A03D-EEC015FEC530}"/>
    <dgm:cxn modelId="{1FF03A86-B0D6-48A3-8DAE-FAD1E12D7152}" type="presOf" srcId="{AA7336D2-6B5D-4F95-AA11-9C9012438E03}" destId="{4E2CFB73-6914-417D-BDCB-F0AB65685DE4}" srcOrd="0" destOrd="0" presId="urn:microsoft.com/office/officeart/2005/8/layout/hList1"/>
    <dgm:cxn modelId="{4358A289-9B1A-439B-91AE-1805BFAE20FF}" type="presOf" srcId="{E654AECC-4932-40CF-BE08-0E26A6696CED}" destId="{3736F77D-0F86-445F-8BBA-9E76BCAE69A9}" srcOrd="0" destOrd="0" presId="urn:microsoft.com/office/officeart/2005/8/layout/hList1"/>
    <dgm:cxn modelId="{C7F0CC59-D140-4465-AEC6-A84A11260E84}" type="presOf" srcId="{8B7127C3-6D36-41E0-805E-100BF0C904CD}" destId="{5F5BCB67-9ED7-44E3-8AC5-783E96AEE91F}" srcOrd="0" destOrd="4" presId="urn:microsoft.com/office/officeart/2005/8/layout/hList1"/>
    <dgm:cxn modelId="{1603329A-2978-48C4-A518-968F91BE72F6}" type="presOf" srcId="{0C769706-6715-451B-939B-0CF599ECB420}" destId="{5F5BCB67-9ED7-44E3-8AC5-783E96AEE91F}" srcOrd="0" destOrd="6" presId="urn:microsoft.com/office/officeart/2005/8/layout/hList1"/>
    <dgm:cxn modelId="{7661A1B6-B298-46DA-9F69-2A06A4183382}" srcId="{6E476A38-5EC9-452A-B0FD-9693DD8AEAF3}" destId="{E904C319-A1FB-4D5E-8897-F2A7D27C00ED}" srcOrd="1" destOrd="0" parTransId="{5614B74C-AA15-496E-922A-E8C7BBBD1FB1}" sibTransId="{1837B8B7-2C96-4459-A3F4-6BF667A1FE6A}"/>
    <dgm:cxn modelId="{23D2CB0C-BBEB-4EB2-A774-F174060CA8E9}" srcId="{F5494463-180E-4D85-8A4F-D59874964270}" destId="{0C769706-6715-451B-939B-0CF599ECB420}" srcOrd="6" destOrd="0" parTransId="{2B4CA46C-8F10-4B4C-91F7-AB6A3913D671}" sibTransId="{1EC6648B-ABBA-4A57-8B3F-4F4648434317}"/>
    <dgm:cxn modelId="{DE38FAB1-CB04-4DFC-A1F5-72EAFE254EE9}" type="presOf" srcId="{ECFE725A-B3F5-47B1-B8A3-B4B80BEE63D9}" destId="{4E2CFB73-6914-417D-BDCB-F0AB65685DE4}" srcOrd="0" destOrd="2" presId="urn:microsoft.com/office/officeart/2005/8/layout/hList1"/>
    <dgm:cxn modelId="{0A52F191-888B-45C2-82C6-7CC5ACC47439}" srcId="{6E476A38-5EC9-452A-B0FD-9693DD8AEAF3}" destId="{3E6E0028-B629-47DD-A7B9-ACCE7A07FAD4}" srcOrd="2" destOrd="0" parTransId="{B21EA23B-CA57-4F5C-ADC1-6BDFF6A39B31}" sibTransId="{E1452C23-44B3-46FE-BC15-BE4991B888DB}"/>
    <dgm:cxn modelId="{FE6EA37F-4DF1-40EC-9F4B-F5992DFC0DF6}" type="presOf" srcId="{3E6E0028-B629-47DD-A7B9-ACCE7A07FAD4}" destId="{FC19BC34-1FAB-44E2-9506-9EA289A809FD}" srcOrd="0" destOrd="2" presId="urn:microsoft.com/office/officeart/2005/8/layout/hList1"/>
    <dgm:cxn modelId="{82C52D40-96F4-4D23-9AFF-16A394D09D44}" srcId="{010F935B-EF81-48A8-8312-4E81D54B94E3}" destId="{ECFE725A-B3F5-47B1-B8A3-B4B80BEE63D9}" srcOrd="2" destOrd="0" parTransId="{28805099-5EC0-4FF8-B5A0-3337FD3B111A}" sibTransId="{1E211204-DB32-4279-B729-6DABEBEAAB0D}"/>
    <dgm:cxn modelId="{3DB70431-A792-410A-B7C6-2C253172B945}" type="presOf" srcId="{F7A0095C-19DB-400B-BD12-E4F2E5E1001A}" destId="{5F5BCB67-9ED7-44E3-8AC5-783E96AEE91F}" srcOrd="0" destOrd="1" presId="urn:microsoft.com/office/officeart/2005/8/layout/hList1"/>
    <dgm:cxn modelId="{2B016AF0-0976-4DA4-9D63-DED5AB82B250}" srcId="{010F935B-EF81-48A8-8312-4E81D54B94E3}" destId="{AA7336D2-6B5D-4F95-AA11-9C9012438E03}" srcOrd="0" destOrd="0" parTransId="{2CB059F8-C2C8-4A6C-B652-F1ED7FDB572A}" sibTransId="{7FDC6808-B2CD-45A0-B19E-84353BC89277}"/>
    <dgm:cxn modelId="{2AAA397C-CB39-45B0-B402-4E58D1CB6A3C}" srcId="{F5494463-180E-4D85-8A4F-D59874964270}" destId="{942C3E7C-10FA-4723-AF24-1C6265F20CC3}" srcOrd="0" destOrd="0" parTransId="{FCAA43E4-5622-4B57-9CB7-471176DEF842}" sibTransId="{D79A8F48-176E-4902-B2BB-5A11237ECF51}"/>
    <dgm:cxn modelId="{16482ECD-06D2-4F51-A3B9-07CD8DF5B21E}" type="presOf" srcId="{DA02526E-6487-44F3-9C3F-4A98FE4343A2}" destId="{5F5BCB67-9ED7-44E3-8AC5-783E96AEE91F}" srcOrd="0" destOrd="3" presId="urn:microsoft.com/office/officeart/2005/8/layout/hList1"/>
    <dgm:cxn modelId="{D4344DC7-B3C6-44A2-8596-8F6EA6524079}" srcId="{E654AECC-4932-40CF-BE08-0E26A6696CED}" destId="{6E476A38-5EC9-452A-B0FD-9693DD8AEAF3}" srcOrd="1" destOrd="0" parTransId="{5EE644C9-43DF-4827-B596-BCAE8B9640AD}" sibTransId="{937436D2-1328-430D-AD49-E66BAEEF8491}"/>
    <dgm:cxn modelId="{B5937586-F7E6-4C81-BFE1-AFC3973C3625}" srcId="{F5494463-180E-4D85-8A4F-D59874964270}" destId="{F7A0095C-19DB-400B-BD12-E4F2E5E1001A}" srcOrd="1" destOrd="0" parTransId="{DB102D1D-ED27-4391-BD18-A5733A40B0C9}" sibTransId="{1B4EED26-A8ED-4171-82D6-72E504A7D7B9}"/>
    <dgm:cxn modelId="{501155EB-6B67-43D8-9701-F55E3A4FDBB7}" type="presOf" srcId="{D0984DF2-BE86-4385-A0C6-7C5F992AD6B9}" destId="{FC19BC34-1FAB-44E2-9506-9EA289A809FD}" srcOrd="0" destOrd="4" presId="urn:microsoft.com/office/officeart/2005/8/layout/hList1"/>
    <dgm:cxn modelId="{ACCAE1B5-9D19-440D-8FB6-A130F612B461}" type="presOf" srcId="{010F935B-EF81-48A8-8312-4E81D54B94E3}" destId="{576CA1A4-722E-455F-BE6A-8F2164E0733A}" srcOrd="0" destOrd="0" presId="urn:microsoft.com/office/officeart/2005/8/layout/hList1"/>
    <dgm:cxn modelId="{9C44823B-85ED-4339-A378-66BFEF2E2DD2}" type="presOf" srcId="{E904C319-A1FB-4D5E-8897-F2A7D27C00ED}" destId="{FC19BC34-1FAB-44E2-9506-9EA289A809FD}" srcOrd="0" destOrd="1" presId="urn:microsoft.com/office/officeart/2005/8/layout/hList1"/>
    <dgm:cxn modelId="{14C84CE1-B156-44EC-BE0A-E56FB815B0B0}" srcId="{6E476A38-5EC9-452A-B0FD-9693DD8AEAF3}" destId="{CE420ED3-B8E4-4418-80AE-98054E4B2E25}" srcOrd="3" destOrd="0" parTransId="{AC6FB55C-7101-4811-8425-11C70A14D2FB}" sibTransId="{93351849-893F-4172-B01A-FFC90364EFFD}"/>
    <dgm:cxn modelId="{F998BAE8-776E-4DC6-8F52-2BFBA9DAD045}" type="presParOf" srcId="{3736F77D-0F86-445F-8BBA-9E76BCAE69A9}" destId="{8A0991FC-4230-41CB-9844-02F5B5B6980E}" srcOrd="0" destOrd="0" presId="urn:microsoft.com/office/officeart/2005/8/layout/hList1"/>
    <dgm:cxn modelId="{95A93331-2CE1-4245-B2D4-5693627E2E74}" type="presParOf" srcId="{8A0991FC-4230-41CB-9844-02F5B5B6980E}" destId="{A5CF42E9-C76F-4EA6-BCE8-6622CEE5F011}" srcOrd="0" destOrd="0" presId="urn:microsoft.com/office/officeart/2005/8/layout/hList1"/>
    <dgm:cxn modelId="{44926040-B8D3-4C80-A090-45B42A3D65C7}" type="presParOf" srcId="{8A0991FC-4230-41CB-9844-02F5B5B6980E}" destId="{5F5BCB67-9ED7-44E3-8AC5-783E96AEE91F}" srcOrd="1" destOrd="0" presId="urn:microsoft.com/office/officeart/2005/8/layout/hList1"/>
    <dgm:cxn modelId="{6CC8FEBF-76FD-49C4-BBCD-FED3C21D4C53}" type="presParOf" srcId="{3736F77D-0F86-445F-8BBA-9E76BCAE69A9}" destId="{4A421EBC-DBF0-4DDE-A7F2-CFA1F03778D3}" srcOrd="1" destOrd="0" presId="urn:microsoft.com/office/officeart/2005/8/layout/hList1"/>
    <dgm:cxn modelId="{21824B3A-0C12-4E18-A761-DDD5CCE7F479}" type="presParOf" srcId="{3736F77D-0F86-445F-8BBA-9E76BCAE69A9}" destId="{08E7744B-2FC8-4CBE-9890-167338028354}" srcOrd="2" destOrd="0" presId="urn:microsoft.com/office/officeart/2005/8/layout/hList1"/>
    <dgm:cxn modelId="{B6796E95-1D3A-4BCA-ADE1-6CF5CADEED2A}" type="presParOf" srcId="{08E7744B-2FC8-4CBE-9890-167338028354}" destId="{3C28E4F5-A172-4914-9427-E902B61DA681}" srcOrd="0" destOrd="0" presId="urn:microsoft.com/office/officeart/2005/8/layout/hList1"/>
    <dgm:cxn modelId="{CD497F81-A813-4644-AECF-6DCF42940B2E}" type="presParOf" srcId="{08E7744B-2FC8-4CBE-9890-167338028354}" destId="{FC19BC34-1FAB-44E2-9506-9EA289A809FD}" srcOrd="1" destOrd="0" presId="urn:microsoft.com/office/officeart/2005/8/layout/hList1"/>
    <dgm:cxn modelId="{0454CED4-29D3-4C01-9FF4-DA540C5B8693}" type="presParOf" srcId="{3736F77D-0F86-445F-8BBA-9E76BCAE69A9}" destId="{996433DC-FC94-4730-B6BE-5C3113A6F1BE}" srcOrd="3" destOrd="0" presId="urn:microsoft.com/office/officeart/2005/8/layout/hList1"/>
    <dgm:cxn modelId="{C2A82D44-C674-4F77-A8BB-1FCF8FD7AD8C}" type="presParOf" srcId="{3736F77D-0F86-445F-8BBA-9E76BCAE69A9}" destId="{F92A268B-0928-481B-909A-9E833E255B08}" srcOrd="4" destOrd="0" presId="urn:microsoft.com/office/officeart/2005/8/layout/hList1"/>
    <dgm:cxn modelId="{12F60644-436F-4A32-AA9B-52DAAA77BDBD}" type="presParOf" srcId="{F92A268B-0928-481B-909A-9E833E255B08}" destId="{576CA1A4-722E-455F-BE6A-8F2164E0733A}" srcOrd="0" destOrd="0" presId="urn:microsoft.com/office/officeart/2005/8/layout/hList1"/>
    <dgm:cxn modelId="{C25439E0-8BE3-4529-BF29-552CE60A2BB7}" type="presParOf" srcId="{F92A268B-0928-481B-909A-9E833E255B08}" destId="{4E2CFB73-6914-417D-BDCB-F0AB65685D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9A4BD829-8574-4F54-819F-9707DCB09AEF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C8591D74-A946-4511-A49B-2DCB1FEB7A54}">
      <dgm:prSet phldrT="[Текст]" custT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b="1" i="0" smtClean="0">
              <a:latin typeface="Bookman Old Style" panose="02050604050505020204" pitchFamily="18" charset="0"/>
            </a:rPr>
            <a:t>Экспертная комиссия (рабочая группа по ВСОКО)</a:t>
          </a:r>
          <a:endParaRPr lang="ru-RU" sz="1800" b="1" i="0" dirty="0">
            <a:latin typeface="Bookman Old Style" panose="02050604050505020204" pitchFamily="18" charset="0"/>
          </a:endParaRPr>
        </a:p>
      </dgm:t>
    </dgm:pt>
    <dgm:pt modelId="{416641E2-9F4B-4072-816B-4B0A1E87ED70}" type="parTrans" cxnId="{182B4E36-C566-4106-9452-46E2AFE6BC0B}">
      <dgm:prSet/>
      <dgm:spPr/>
      <dgm:t>
        <a:bodyPr/>
        <a:lstStyle/>
        <a:p>
          <a:endParaRPr lang="ru-RU"/>
        </a:p>
      </dgm:t>
    </dgm:pt>
    <dgm:pt modelId="{A1532B3B-7BCA-4AF7-9E21-B9D64C246A2B}" type="sibTrans" cxnId="{182B4E36-C566-4106-9452-46E2AFE6BC0B}">
      <dgm:prSet/>
      <dgm:spPr/>
      <dgm:t>
        <a:bodyPr/>
        <a:lstStyle/>
        <a:p>
          <a:endParaRPr lang="ru-RU"/>
        </a:p>
      </dgm:t>
    </dgm:pt>
    <dgm:pt modelId="{7331BED1-E4F5-49C2-9034-6CC236ABEC98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Может возглавлять старший воспитатель. </a:t>
          </a:r>
        </a:p>
        <a:p>
          <a:r>
            <a:rPr lang="ru-RU" sz="1400" b="1" dirty="0" smtClean="0">
              <a:latin typeface="Bookman Old Style" panose="02050604050505020204" pitchFamily="18" charset="0"/>
            </a:rPr>
            <a:t>В состав входят высококвалифицированные воспитатели, узкие специалисты.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3B34BCC1-1B4F-4BD5-A322-717EE938FFE1}" type="parTrans" cxnId="{9755BF09-38E2-4628-8D3B-3586F634AFCC}">
      <dgm:prSet/>
      <dgm:spPr/>
      <dgm:t>
        <a:bodyPr/>
        <a:lstStyle/>
        <a:p>
          <a:endParaRPr lang="ru-RU"/>
        </a:p>
      </dgm:t>
    </dgm:pt>
    <dgm:pt modelId="{07A63FC2-15ED-4DA3-84B4-BDE9FE74A925}" type="sibTrans" cxnId="{9755BF09-38E2-4628-8D3B-3586F634AFCC}">
      <dgm:prSet/>
      <dgm:spPr/>
      <dgm:t>
        <a:bodyPr/>
        <a:lstStyle/>
        <a:p>
          <a:endParaRPr lang="ru-RU"/>
        </a:p>
      </dgm:t>
    </dgm:pt>
    <dgm:pt modelId="{42AFC7D5-8CED-42ED-B911-21862D934BBF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Организация деятельности экспертной комиссии обусловлена– необходимостью отслеживать качество и эффективность проводимой методической работы, а также необходимостью иметь систематизированную информацию о кадровом потенциале учреждения и динамике его роста. 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89B41BDD-2C7A-44E5-8538-34E2F063C10C}" type="parTrans" cxnId="{F1A243FF-3B23-4712-8C4B-FBD0CC991876}">
      <dgm:prSet/>
      <dgm:spPr/>
      <dgm:t>
        <a:bodyPr/>
        <a:lstStyle/>
        <a:p>
          <a:endParaRPr lang="ru-RU"/>
        </a:p>
      </dgm:t>
    </dgm:pt>
    <dgm:pt modelId="{CA24C04A-9BEC-40DC-AD7C-FE161039EE80}" type="sibTrans" cxnId="{F1A243FF-3B23-4712-8C4B-FBD0CC991876}">
      <dgm:prSet/>
      <dgm:spPr/>
      <dgm:t>
        <a:bodyPr/>
        <a:lstStyle/>
        <a:p>
          <a:endParaRPr lang="ru-RU"/>
        </a:p>
      </dgm:t>
    </dgm:pt>
    <dgm:pt modelId="{0738D5FA-6240-4456-AB00-E28080C04D28}">
      <dgm:prSet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Основные направления деятельности экспертной комиссии: 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-Организация и проведение экспертизы уровня профессиональной компетентности педагогов на «входе» и «выходе» по каждому учебному году; 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-Учет и рекомендации по количественному и качественному составу педагогического коллектива; 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-Изучение особенностей содержания методической работы; 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-Сравнение эффективности различных форм работы с педагогами;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- Оценка качества профессионально-педагогической работы педагогов по таким показателям, как учебные материалы, формы, методы, приемы и средства обучения;</a:t>
          </a:r>
        </a:p>
        <a:p>
          <a:pPr algn="just"/>
          <a:r>
            <a:rPr lang="ru-RU" sz="1400" b="1" dirty="0" smtClean="0">
              <a:latin typeface="Bookman Old Style" panose="02050604050505020204" pitchFamily="18" charset="0"/>
            </a:rPr>
            <a:t> -Качественный анализ текущих, конечных и отдаленных результатов методической работы в ДОУ.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7E02F329-23D3-4F59-A386-89C8902DA5CE}" type="parTrans" cxnId="{732912FB-E901-4F7A-AC56-032B8456651F}">
      <dgm:prSet/>
      <dgm:spPr/>
      <dgm:t>
        <a:bodyPr/>
        <a:lstStyle/>
        <a:p>
          <a:endParaRPr lang="ru-RU"/>
        </a:p>
      </dgm:t>
    </dgm:pt>
    <dgm:pt modelId="{0E873EA2-09EB-4AD2-9CE1-782E9AD67498}" type="sibTrans" cxnId="{732912FB-E901-4F7A-AC56-032B8456651F}">
      <dgm:prSet/>
      <dgm:spPr/>
      <dgm:t>
        <a:bodyPr/>
        <a:lstStyle/>
        <a:p>
          <a:endParaRPr lang="ru-RU"/>
        </a:p>
      </dgm:t>
    </dgm:pt>
    <dgm:pt modelId="{35BF9EA0-2638-433D-9363-0BC975D9A940}" type="pres">
      <dgm:prSet presAssocID="{9A4BD829-8574-4F54-819F-9707DCB09A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744E11-B0C2-4C89-B01D-3FE2CB73D16C}" type="pres">
      <dgm:prSet presAssocID="{C8591D74-A946-4511-A49B-2DCB1FEB7A54}" presName="root" presStyleCnt="0"/>
      <dgm:spPr/>
      <dgm:t>
        <a:bodyPr/>
        <a:lstStyle/>
        <a:p>
          <a:endParaRPr lang="ru-RU"/>
        </a:p>
      </dgm:t>
    </dgm:pt>
    <dgm:pt modelId="{C8CCF375-8427-4A7A-B5ED-FBF87DF8F787}" type="pres">
      <dgm:prSet presAssocID="{C8591D74-A946-4511-A49B-2DCB1FEB7A54}" presName="rootComposite" presStyleCnt="0"/>
      <dgm:spPr/>
      <dgm:t>
        <a:bodyPr/>
        <a:lstStyle/>
        <a:p>
          <a:endParaRPr lang="ru-RU"/>
        </a:p>
      </dgm:t>
    </dgm:pt>
    <dgm:pt modelId="{C8808211-A41C-423B-9464-100282F1C1FE}" type="pres">
      <dgm:prSet presAssocID="{C8591D74-A946-4511-A49B-2DCB1FEB7A54}" presName="rootText" presStyleLbl="node1" presStyleIdx="0" presStyleCnt="1" custScaleX="322657" custScaleY="60113" custLinFactNeighborX="3724" custLinFactNeighborY="8727"/>
      <dgm:spPr/>
      <dgm:t>
        <a:bodyPr/>
        <a:lstStyle/>
        <a:p>
          <a:endParaRPr lang="ru-RU"/>
        </a:p>
      </dgm:t>
    </dgm:pt>
    <dgm:pt modelId="{FC6B8306-7FAD-4F7C-932C-064A49184446}" type="pres">
      <dgm:prSet presAssocID="{C8591D74-A946-4511-A49B-2DCB1FEB7A54}" presName="rootConnector" presStyleLbl="node1" presStyleIdx="0" presStyleCnt="1"/>
      <dgm:spPr/>
      <dgm:t>
        <a:bodyPr/>
        <a:lstStyle/>
        <a:p>
          <a:endParaRPr lang="ru-RU"/>
        </a:p>
      </dgm:t>
    </dgm:pt>
    <dgm:pt modelId="{0BEA1231-36E5-479B-8F21-0A591620777D}" type="pres">
      <dgm:prSet presAssocID="{C8591D74-A946-4511-A49B-2DCB1FEB7A54}" presName="childShape" presStyleCnt="0"/>
      <dgm:spPr/>
      <dgm:t>
        <a:bodyPr/>
        <a:lstStyle/>
        <a:p>
          <a:endParaRPr lang="ru-RU"/>
        </a:p>
      </dgm:t>
    </dgm:pt>
    <dgm:pt modelId="{6317A0D6-B12E-450D-934E-133417ACBBF7}" type="pres">
      <dgm:prSet presAssocID="{3B34BCC1-1B4F-4BD5-A322-717EE938FFE1}" presName="Name13" presStyleLbl="parChTrans1D2" presStyleIdx="0" presStyleCnt="3"/>
      <dgm:spPr/>
      <dgm:t>
        <a:bodyPr/>
        <a:lstStyle/>
        <a:p>
          <a:endParaRPr lang="ru-RU"/>
        </a:p>
      </dgm:t>
    </dgm:pt>
    <dgm:pt modelId="{6099D96D-5129-46FD-ACFA-AC45382F949F}" type="pres">
      <dgm:prSet presAssocID="{7331BED1-E4F5-49C2-9034-6CC236ABEC98}" presName="childText" presStyleLbl="bgAcc1" presStyleIdx="0" presStyleCnt="3" custScaleX="351848" custScaleY="101369" custLinFactNeighborX="-17347" custLinFactNeighborY="-4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5064B-5D76-43AB-B01E-A24F66D27230}" type="pres">
      <dgm:prSet presAssocID="{89B41BDD-2C7A-44E5-8538-34E2F063C10C}" presName="Name13" presStyleLbl="parChTrans1D2" presStyleIdx="1" presStyleCnt="3"/>
      <dgm:spPr/>
      <dgm:t>
        <a:bodyPr/>
        <a:lstStyle/>
        <a:p>
          <a:endParaRPr lang="ru-RU"/>
        </a:p>
      </dgm:t>
    </dgm:pt>
    <dgm:pt modelId="{FE5C54C4-A314-4DED-B376-0975CA59AD8E}" type="pres">
      <dgm:prSet presAssocID="{42AFC7D5-8CED-42ED-B911-21862D934BBF}" presName="childText" presStyleLbl="bgAcc1" presStyleIdx="1" presStyleCnt="3" custScaleX="442132" custScaleY="121825" custLinFactNeighborX="-17347" custLinFactNeighborY="-15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E11D9-B6A1-4C67-9292-A3BF0DBB3A1C}" type="pres">
      <dgm:prSet presAssocID="{7E02F329-23D3-4F59-A386-89C8902DA5CE}" presName="Name13" presStyleLbl="parChTrans1D2" presStyleIdx="2" presStyleCnt="3"/>
      <dgm:spPr/>
      <dgm:t>
        <a:bodyPr/>
        <a:lstStyle/>
        <a:p>
          <a:endParaRPr lang="ru-RU"/>
        </a:p>
      </dgm:t>
    </dgm:pt>
    <dgm:pt modelId="{EA04ACC4-7B35-4435-8DB7-3125833D537E}" type="pres">
      <dgm:prSet presAssocID="{0738D5FA-6240-4456-AB00-E28080C04D28}" presName="childText" presStyleLbl="bgAcc1" presStyleIdx="2" presStyleCnt="3" custScaleX="537765" custScaleY="334097" custLinFactNeighborX="-19594" custLinFactNeighborY="-23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99FD65-A4B8-47C3-8F03-415D8462E606}" type="presOf" srcId="{7E02F329-23D3-4F59-A386-89C8902DA5CE}" destId="{062E11D9-B6A1-4C67-9292-A3BF0DBB3A1C}" srcOrd="0" destOrd="0" presId="urn:microsoft.com/office/officeart/2005/8/layout/hierarchy3"/>
    <dgm:cxn modelId="{F3B7C108-B0E4-44EE-9AB3-E673E2CE4148}" type="presOf" srcId="{C8591D74-A946-4511-A49B-2DCB1FEB7A54}" destId="{FC6B8306-7FAD-4F7C-932C-064A49184446}" srcOrd="1" destOrd="0" presId="urn:microsoft.com/office/officeart/2005/8/layout/hierarchy3"/>
    <dgm:cxn modelId="{F1A243FF-3B23-4712-8C4B-FBD0CC991876}" srcId="{C8591D74-A946-4511-A49B-2DCB1FEB7A54}" destId="{42AFC7D5-8CED-42ED-B911-21862D934BBF}" srcOrd="1" destOrd="0" parTransId="{89B41BDD-2C7A-44E5-8538-34E2F063C10C}" sibTransId="{CA24C04A-9BEC-40DC-AD7C-FE161039EE80}"/>
    <dgm:cxn modelId="{9755BF09-38E2-4628-8D3B-3586F634AFCC}" srcId="{C8591D74-A946-4511-A49B-2DCB1FEB7A54}" destId="{7331BED1-E4F5-49C2-9034-6CC236ABEC98}" srcOrd="0" destOrd="0" parTransId="{3B34BCC1-1B4F-4BD5-A322-717EE938FFE1}" sibTransId="{07A63FC2-15ED-4DA3-84B4-BDE9FE74A925}"/>
    <dgm:cxn modelId="{182B4E36-C566-4106-9452-46E2AFE6BC0B}" srcId="{9A4BD829-8574-4F54-819F-9707DCB09AEF}" destId="{C8591D74-A946-4511-A49B-2DCB1FEB7A54}" srcOrd="0" destOrd="0" parTransId="{416641E2-9F4B-4072-816B-4B0A1E87ED70}" sibTransId="{A1532B3B-7BCA-4AF7-9E21-B9D64C246A2B}"/>
    <dgm:cxn modelId="{EA1BDD9A-75C4-4A19-9A96-902A359F82FF}" type="presOf" srcId="{C8591D74-A946-4511-A49B-2DCB1FEB7A54}" destId="{C8808211-A41C-423B-9464-100282F1C1FE}" srcOrd="0" destOrd="0" presId="urn:microsoft.com/office/officeart/2005/8/layout/hierarchy3"/>
    <dgm:cxn modelId="{732912FB-E901-4F7A-AC56-032B8456651F}" srcId="{C8591D74-A946-4511-A49B-2DCB1FEB7A54}" destId="{0738D5FA-6240-4456-AB00-E28080C04D28}" srcOrd="2" destOrd="0" parTransId="{7E02F329-23D3-4F59-A386-89C8902DA5CE}" sibTransId="{0E873EA2-09EB-4AD2-9CE1-782E9AD67498}"/>
    <dgm:cxn modelId="{FCA7847D-7EB9-4C98-8530-DDF985E8A42C}" type="presOf" srcId="{89B41BDD-2C7A-44E5-8538-34E2F063C10C}" destId="{B4D5064B-5D76-43AB-B01E-A24F66D27230}" srcOrd="0" destOrd="0" presId="urn:microsoft.com/office/officeart/2005/8/layout/hierarchy3"/>
    <dgm:cxn modelId="{5D42A769-C99F-473D-9131-79300EBCE116}" type="presOf" srcId="{42AFC7D5-8CED-42ED-B911-21862D934BBF}" destId="{FE5C54C4-A314-4DED-B376-0975CA59AD8E}" srcOrd="0" destOrd="0" presId="urn:microsoft.com/office/officeart/2005/8/layout/hierarchy3"/>
    <dgm:cxn modelId="{374B5BB4-B058-4AF2-81E8-AD3ECD344B75}" type="presOf" srcId="{0738D5FA-6240-4456-AB00-E28080C04D28}" destId="{EA04ACC4-7B35-4435-8DB7-3125833D537E}" srcOrd="0" destOrd="0" presId="urn:microsoft.com/office/officeart/2005/8/layout/hierarchy3"/>
    <dgm:cxn modelId="{4E72F93A-40A5-4C82-81CF-DCFDEFDC591F}" type="presOf" srcId="{9A4BD829-8574-4F54-819F-9707DCB09AEF}" destId="{35BF9EA0-2638-433D-9363-0BC975D9A940}" srcOrd="0" destOrd="0" presId="urn:microsoft.com/office/officeart/2005/8/layout/hierarchy3"/>
    <dgm:cxn modelId="{4AD1A072-5F78-4990-AECE-B1E163028F69}" type="presOf" srcId="{7331BED1-E4F5-49C2-9034-6CC236ABEC98}" destId="{6099D96D-5129-46FD-ACFA-AC45382F949F}" srcOrd="0" destOrd="0" presId="urn:microsoft.com/office/officeart/2005/8/layout/hierarchy3"/>
    <dgm:cxn modelId="{7A79242D-B164-4044-8F65-C5DEAD1F0716}" type="presOf" srcId="{3B34BCC1-1B4F-4BD5-A322-717EE938FFE1}" destId="{6317A0D6-B12E-450D-934E-133417ACBBF7}" srcOrd="0" destOrd="0" presId="urn:microsoft.com/office/officeart/2005/8/layout/hierarchy3"/>
    <dgm:cxn modelId="{D4B13585-9B5D-4053-9653-A62674D2684D}" type="presParOf" srcId="{35BF9EA0-2638-433D-9363-0BC975D9A940}" destId="{39744E11-B0C2-4C89-B01D-3FE2CB73D16C}" srcOrd="0" destOrd="0" presId="urn:microsoft.com/office/officeart/2005/8/layout/hierarchy3"/>
    <dgm:cxn modelId="{24204E3B-A8D0-48FC-A9DF-98156495C257}" type="presParOf" srcId="{39744E11-B0C2-4C89-B01D-3FE2CB73D16C}" destId="{C8CCF375-8427-4A7A-B5ED-FBF87DF8F787}" srcOrd="0" destOrd="0" presId="urn:microsoft.com/office/officeart/2005/8/layout/hierarchy3"/>
    <dgm:cxn modelId="{69ED2DB6-8E19-4E3D-8882-4A573B57E8FB}" type="presParOf" srcId="{C8CCF375-8427-4A7A-B5ED-FBF87DF8F787}" destId="{C8808211-A41C-423B-9464-100282F1C1FE}" srcOrd="0" destOrd="0" presId="urn:microsoft.com/office/officeart/2005/8/layout/hierarchy3"/>
    <dgm:cxn modelId="{03BF175C-FC62-4289-9F3F-49401FFF1957}" type="presParOf" srcId="{C8CCF375-8427-4A7A-B5ED-FBF87DF8F787}" destId="{FC6B8306-7FAD-4F7C-932C-064A49184446}" srcOrd="1" destOrd="0" presId="urn:microsoft.com/office/officeart/2005/8/layout/hierarchy3"/>
    <dgm:cxn modelId="{545BE149-C859-43E6-A892-90C34194730A}" type="presParOf" srcId="{39744E11-B0C2-4C89-B01D-3FE2CB73D16C}" destId="{0BEA1231-36E5-479B-8F21-0A591620777D}" srcOrd="1" destOrd="0" presId="urn:microsoft.com/office/officeart/2005/8/layout/hierarchy3"/>
    <dgm:cxn modelId="{4E257FC1-B1D9-44D4-88A9-DF3A084A8AA0}" type="presParOf" srcId="{0BEA1231-36E5-479B-8F21-0A591620777D}" destId="{6317A0D6-B12E-450D-934E-133417ACBBF7}" srcOrd="0" destOrd="0" presId="urn:microsoft.com/office/officeart/2005/8/layout/hierarchy3"/>
    <dgm:cxn modelId="{BC60EC9D-DA6B-459A-9FA2-C9F9F68F5B4B}" type="presParOf" srcId="{0BEA1231-36E5-479B-8F21-0A591620777D}" destId="{6099D96D-5129-46FD-ACFA-AC45382F949F}" srcOrd="1" destOrd="0" presId="urn:microsoft.com/office/officeart/2005/8/layout/hierarchy3"/>
    <dgm:cxn modelId="{5E5B37D1-38AF-4D7C-8BCE-F482D0795330}" type="presParOf" srcId="{0BEA1231-36E5-479B-8F21-0A591620777D}" destId="{B4D5064B-5D76-43AB-B01E-A24F66D27230}" srcOrd="2" destOrd="0" presId="urn:microsoft.com/office/officeart/2005/8/layout/hierarchy3"/>
    <dgm:cxn modelId="{70CF8DD8-0C16-42E2-BAA1-ACC0DA025814}" type="presParOf" srcId="{0BEA1231-36E5-479B-8F21-0A591620777D}" destId="{FE5C54C4-A314-4DED-B376-0975CA59AD8E}" srcOrd="3" destOrd="0" presId="urn:microsoft.com/office/officeart/2005/8/layout/hierarchy3"/>
    <dgm:cxn modelId="{8AA677A4-8D9A-49D2-A663-C57883981CED}" type="presParOf" srcId="{0BEA1231-36E5-479B-8F21-0A591620777D}" destId="{062E11D9-B6A1-4C67-9292-A3BF0DBB3A1C}" srcOrd="4" destOrd="0" presId="urn:microsoft.com/office/officeart/2005/8/layout/hierarchy3"/>
    <dgm:cxn modelId="{0E401F62-73D3-4607-942B-2D1AB56E234C}" type="presParOf" srcId="{0BEA1231-36E5-479B-8F21-0A591620777D}" destId="{EA04ACC4-7B35-4435-8DB7-3125833D537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96C8AD61-0FDF-46F5-9580-0DB4D07BAE00}" type="doc">
      <dgm:prSet loTypeId="urn:microsoft.com/office/officeart/2005/8/layout/lProcess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981108D7-2F71-4E97-8AFA-F0AAF584AD82}">
      <dgm:prSet phldrT="[Текст]" custT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smtClean="0">
              <a:latin typeface="Bookman Old Style" panose="02050604050505020204" pitchFamily="18" charset="0"/>
            </a:rPr>
            <a:t>Инновационная деятельность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8E05E66F-F7F3-45E5-AAA7-18418C29C87C}" type="parTrans" cxnId="{E8034A32-FDBA-4CE2-BD99-70CB4179315C}">
      <dgm:prSet/>
      <dgm:spPr/>
      <dgm:t>
        <a:bodyPr/>
        <a:lstStyle/>
        <a:p>
          <a:endParaRPr lang="ru-RU"/>
        </a:p>
      </dgm:t>
    </dgm:pt>
    <dgm:pt modelId="{F06B73BB-EFD5-4F3F-A1FC-74BEB6B4F0CF}" type="sibTrans" cxnId="{E8034A32-FDBA-4CE2-BD99-70CB4179315C}">
      <dgm:prSet/>
      <dgm:spPr/>
      <dgm:t>
        <a:bodyPr/>
        <a:lstStyle/>
        <a:p>
          <a:endParaRPr lang="ru-RU"/>
        </a:p>
      </dgm:t>
    </dgm:pt>
    <dgm:pt modelId="{E347F7DC-397B-486A-957B-DB3858DC1103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Не только создание и распространение новшеств, но и изменения и преобразования в стиле мышления и в образе деятельности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32B0F1F1-62B3-4562-BA3F-36E1E05BFC36}" type="parTrans" cxnId="{D0B72C0B-BA47-4B3D-9273-402785CAEF34}">
      <dgm:prSet/>
      <dgm:spPr/>
      <dgm:t>
        <a:bodyPr/>
        <a:lstStyle/>
        <a:p>
          <a:endParaRPr lang="ru-RU"/>
        </a:p>
      </dgm:t>
    </dgm:pt>
    <dgm:pt modelId="{5943EDC7-9C36-4584-ABE5-114F6EBF6186}" type="sibTrans" cxnId="{D0B72C0B-BA47-4B3D-9273-402785CAEF34}">
      <dgm:prSet/>
      <dgm:spPr/>
      <dgm:t>
        <a:bodyPr/>
        <a:lstStyle/>
        <a:p>
          <a:endParaRPr lang="ru-RU"/>
        </a:p>
      </dgm:t>
    </dgm:pt>
    <dgm:pt modelId="{186AE897-A8A4-4DB8-9EEA-8D505F796A5E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Инновационная деятельность педагога является феноменом, в котором находит отражение творческий потенциал воспитателя.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A4C29726-A7B3-4357-871A-646B49B7A1BC}" type="parTrans" cxnId="{C48F714B-58EC-4E98-B9E2-698840D2A288}">
      <dgm:prSet/>
      <dgm:spPr/>
      <dgm:t>
        <a:bodyPr/>
        <a:lstStyle/>
        <a:p>
          <a:endParaRPr lang="ru-RU"/>
        </a:p>
      </dgm:t>
    </dgm:pt>
    <dgm:pt modelId="{B0F6842D-8504-4815-96BA-02F2D952C879}" type="sibTrans" cxnId="{C48F714B-58EC-4E98-B9E2-698840D2A288}">
      <dgm:prSet/>
      <dgm:spPr/>
      <dgm:t>
        <a:bodyPr/>
        <a:lstStyle/>
        <a:p>
          <a:endParaRPr lang="ru-RU"/>
        </a:p>
      </dgm:t>
    </dgm:pt>
    <dgm:pt modelId="{FD5C7824-98D8-4CEC-B219-F91794292499}">
      <dgm:prSet phldrT="[Текст]" custT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600" b="1" smtClean="0">
              <a:latin typeface="Bookman Old Style" panose="02050604050505020204" pitchFamily="18" charset="0"/>
            </a:rPr>
            <a:t>Конкурсы педагогического мастерства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EE9C99E5-E6BF-43CB-BD9F-7880772CF81E}" type="parTrans" cxnId="{9E8D79C6-E206-489A-8240-22EFD8C16DBD}">
      <dgm:prSet/>
      <dgm:spPr/>
      <dgm:t>
        <a:bodyPr/>
        <a:lstStyle/>
        <a:p>
          <a:endParaRPr lang="ru-RU"/>
        </a:p>
      </dgm:t>
    </dgm:pt>
    <dgm:pt modelId="{A7C992E8-1AF2-4A88-9CDB-E5158499BC97}" type="sibTrans" cxnId="{9E8D79C6-E206-489A-8240-22EFD8C16DBD}">
      <dgm:prSet/>
      <dgm:spPr/>
      <dgm:t>
        <a:bodyPr/>
        <a:lstStyle/>
        <a:p>
          <a:endParaRPr lang="ru-RU"/>
        </a:p>
      </dgm:t>
    </dgm:pt>
    <dgm:pt modelId="{6DF34F83-0528-475B-86B2-3C0B664F7480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Благоприятная среда для профессионального развития педагогов, распространения инновационного опыта, способствует профессиональному самоопределению.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2AA0AC8B-04F6-4291-95A3-3C7AA1CB4DA0}" type="parTrans" cxnId="{791B2C92-D1C1-4083-A032-FF7EF48A70CB}">
      <dgm:prSet/>
      <dgm:spPr/>
      <dgm:t>
        <a:bodyPr/>
        <a:lstStyle/>
        <a:p>
          <a:endParaRPr lang="ru-RU"/>
        </a:p>
      </dgm:t>
    </dgm:pt>
    <dgm:pt modelId="{72B2519B-20CE-42B3-8B13-C519BBB53967}" type="sibTrans" cxnId="{791B2C92-D1C1-4083-A032-FF7EF48A70CB}">
      <dgm:prSet/>
      <dgm:spPr/>
      <dgm:t>
        <a:bodyPr/>
        <a:lstStyle/>
        <a:p>
          <a:endParaRPr lang="ru-RU"/>
        </a:p>
      </dgm:t>
    </dgm:pt>
    <dgm:pt modelId="{4D329740-3E18-425D-885A-0BC80627FC5E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Подготовка и участие в конкурсах становятся настоящей школой повышения уровня педагогической компетентности.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90D79089-18F9-4EF7-9742-F6E0A87B96EC}" type="parTrans" cxnId="{D9ABA2B9-273A-491A-A8F3-C06AD0CCB140}">
      <dgm:prSet/>
      <dgm:spPr/>
      <dgm:t>
        <a:bodyPr/>
        <a:lstStyle/>
        <a:p>
          <a:endParaRPr lang="ru-RU"/>
        </a:p>
      </dgm:t>
    </dgm:pt>
    <dgm:pt modelId="{C52FB453-AA5C-4022-AA43-2D1001DF3374}" type="sibTrans" cxnId="{D9ABA2B9-273A-491A-A8F3-C06AD0CCB140}">
      <dgm:prSet/>
      <dgm:spPr/>
      <dgm:t>
        <a:bodyPr/>
        <a:lstStyle/>
        <a:p>
          <a:endParaRPr lang="ru-RU"/>
        </a:p>
      </dgm:t>
    </dgm:pt>
    <dgm:pt modelId="{64C0FC5A-5DE1-4FB5-AA7F-C0613F8F78AD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Годичный практикум «Организация занятий в соответствии с требованиями ФОП: выбор содержания, педагогически обоснованным методов образовательной деятельности, поддержка детской инициативы»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77299E06-22CD-416A-92AA-AEAF1BF6C037}" type="parTrans" cxnId="{38009BCD-7B2F-46D9-B957-CD2783C53FC7}">
      <dgm:prSet/>
      <dgm:spPr/>
      <dgm:t>
        <a:bodyPr/>
        <a:lstStyle/>
        <a:p>
          <a:endParaRPr lang="ru-RU"/>
        </a:p>
      </dgm:t>
    </dgm:pt>
    <dgm:pt modelId="{27FB294B-4174-4E07-8B33-C699E102BD6B}" type="sibTrans" cxnId="{38009BCD-7B2F-46D9-B957-CD2783C53FC7}">
      <dgm:prSet/>
      <dgm:spPr/>
      <dgm:t>
        <a:bodyPr/>
        <a:lstStyle/>
        <a:p>
          <a:endParaRPr lang="ru-RU"/>
        </a:p>
      </dgm:t>
    </dgm:pt>
    <dgm:pt modelId="{DB25DEDA-7FF1-4087-8A51-471C56FC69A0}">
      <dgm:prSet phldrT="[Текст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b="1" i="0" dirty="0" smtClean="0">
              <a:latin typeface="Bookman Old Style" panose="02050604050505020204" pitchFamily="18" charset="0"/>
            </a:rPr>
            <a:t>Конкурс «Воспитатель года МАДОУ «ЦРР – Д/С № 111»</a:t>
          </a:r>
        </a:p>
        <a:p>
          <a:r>
            <a:rPr lang="ru-RU" sz="1400" b="1" i="0" dirty="0" smtClean="0">
              <a:latin typeface="Bookman Old Style" panose="02050604050505020204" pitchFamily="18" charset="0"/>
            </a:rPr>
            <a:t>Конкурс «Лучший проект  группы»</a:t>
          </a:r>
        </a:p>
        <a:p>
          <a:r>
            <a:rPr lang="ru-RU" sz="1400" b="1" i="0" dirty="0" smtClean="0">
              <a:latin typeface="Bookman Old Style" panose="02050604050505020204" pitchFamily="18" charset="0"/>
            </a:rPr>
            <a:t>Конкурс «Лучшая прогулка» </a:t>
          </a:r>
          <a:r>
            <a:rPr lang="ru-RU" sz="900" b="0" i="0" dirty="0" smtClean="0"/>
            <a:t>.</a:t>
          </a:r>
          <a:endParaRPr lang="ru-RU" sz="900" dirty="0"/>
        </a:p>
      </dgm:t>
    </dgm:pt>
    <dgm:pt modelId="{69AB1EF9-58D5-403D-B41C-CA3988DB086C}" type="parTrans" cxnId="{65E5C302-C206-449E-B467-D0F2A83C7151}">
      <dgm:prSet/>
      <dgm:spPr/>
      <dgm:t>
        <a:bodyPr/>
        <a:lstStyle/>
        <a:p>
          <a:endParaRPr lang="ru-RU"/>
        </a:p>
      </dgm:t>
    </dgm:pt>
    <dgm:pt modelId="{6053985C-1B21-4EC8-B0DC-B82E0D4E56D0}" type="sibTrans" cxnId="{65E5C302-C206-449E-B467-D0F2A83C7151}">
      <dgm:prSet/>
      <dgm:spPr/>
      <dgm:t>
        <a:bodyPr/>
        <a:lstStyle/>
        <a:p>
          <a:endParaRPr lang="ru-RU"/>
        </a:p>
      </dgm:t>
    </dgm:pt>
    <dgm:pt modelId="{78E606EA-2928-4412-8DB2-1BC6D06A9CD0}" type="pres">
      <dgm:prSet presAssocID="{96C8AD61-0FDF-46F5-9580-0DB4D07BAE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B5E8BD-5C3B-469C-8ED8-3DB98FA5F913}" type="pres">
      <dgm:prSet presAssocID="{981108D7-2F71-4E97-8AFA-F0AAF584AD82}" presName="vertFlow" presStyleCnt="0"/>
      <dgm:spPr/>
      <dgm:t>
        <a:bodyPr/>
        <a:lstStyle/>
        <a:p>
          <a:endParaRPr lang="ru-RU"/>
        </a:p>
      </dgm:t>
    </dgm:pt>
    <dgm:pt modelId="{51F010F7-8D59-4FB5-83EC-09E98EC527D2}" type="pres">
      <dgm:prSet presAssocID="{981108D7-2F71-4E97-8AFA-F0AAF584AD82}" presName="header" presStyleLbl="node1" presStyleIdx="0" presStyleCnt="2" custLinFactY="-17716" custLinFactNeighborX="-12" custLinFactNeighborY="-100000"/>
      <dgm:spPr/>
      <dgm:t>
        <a:bodyPr/>
        <a:lstStyle/>
        <a:p>
          <a:endParaRPr lang="ru-RU"/>
        </a:p>
      </dgm:t>
    </dgm:pt>
    <dgm:pt modelId="{C1961924-F04B-40BE-9474-887C598FE8B3}" type="pres">
      <dgm:prSet presAssocID="{32B0F1F1-62B3-4562-BA3F-36E1E05BFC36}" presName="parTrans" presStyleLbl="sibTrans2D1" presStyleIdx="0" presStyleCnt="6"/>
      <dgm:spPr/>
      <dgm:t>
        <a:bodyPr/>
        <a:lstStyle/>
        <a:p>
          <a:endParaRPr lang="ru-RU"/>
        </a:p>
      </dgm:t>
    </dgm:pt>
    <dgm:pt modelId="{524EAE97-D942-4A02-A36E-869360A92A8A}" type="pres">
      <dgm:prSet presAssocID="{E347F7DC-397B-486A-957B-DB3858DC1103}" presName="child" presStyleLbl="alignAccFollowNode1" presStyleIdx="0" presStyleCnt="6" custLinFactNeighborX="-12" custLinFactNeighborY="-546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CC3BA-CDEF-48CA-A590-8C9FDBB0CA81}" type="pres">
      <dgm:prSet presAssocID="{5943EDC7-9C36-4584-ABE5-114F6EBF618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10CD2CA9-8D53-4A91-964D-70337BA438D4}" type="pres">
      <dgm:prSet presAssocID="{186AE897-A8A4-4DB8-9EEA-8D505F796A5E}" presName="child" presStyleLbl="alignAccFollowNode1" presStyleIdx="1" presStyleCnt="6" custLinFactNeighborX="-12" custLinFactNeighborY="-36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C7458-DC0D-4558-B7C2-F971499AFC1E}" type="pres">
      <dgm:prSet presAssocID="{B0F6842D-8504-4815-96BA-02F2D952C879}" presName="sibTrans" presStyleLbl="sibTrans2D1" presStyleIdx="2" presStyleCnt="6"/>
      <dgm:spPr/>
      <dgm:t>
        <a:bodyPr/>
        <a:lstStyle/>
        <a:p>
          <a:endParaRPr lang="ru-RU"/>
        </a:p>
      </dgm:t>
    </dgm:pt>
    <dgm:pt modelId="{1D37162A-4F70-4843-84F0-492C262050E7}" type="pres">
      <dgm:prSet presAssocID="{64C0FC5A-5DE1-4FB5-AA7F-C0613F8F78AD}" presName="child" presStyleLbl="alignAccFollowNode1" presStyleIdx="2" presStyleCnt="6" custScaleY="1543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81C69-21E7-47FA-8515-6374260DBA37}" type="pres">
      <dgm:prSet presAssocID="{981108D7-2F71-4E97-8AFA-F0AAF584AD82}" presName="hSp" presStyleCnt="0"/>
      <dgm:spPr/>
      <dgm:t>
        <a:bodyPr/>
        <a:lstStyle/>
        <a:p>
          <a:endParaRPr lang="ru-RU"/>
        </a:p>
      </dgm:t>
    </dgm:pt>
    <dgm:pt modelId="{304647CB-B26F-4C57-A9E8-60BDFE1833FF}" type="pres">
      <dgm:prSet presAssocID="{FD5C7824-98D8-4CEC-B219-F91794292499}" presName="vertFlow" presStyleCnt="0"/>
      <dgm:spPr/>
      <dgm:t>
        <a:bodyPr/>
        <a:lstStyle/>
        <a:p>
          <a:endParaRPr lang="ru-RU"/>
        </a:p>
      </dgm:t>
    </dgm:pt>
    <dgm:pt modelId="{BA4BC670-08DE-4360-AB15-DE7EC984D7F5}" type="pres">
      <dgm:prSet presAssocID="{FD5C7824-98D8-4CEC-B219-F91794292499}" presName="header" presStyleLbl="node1" presStyleIdx="1" presStyleCnt="2" custLinFactY="-17716" custLinFactNeighborX="1375" custLinFactNeighborY="-100000"/>
      <dgm:spPr/>
      <dgm:t>
        <a:bodyPr/>
        <a:lstStyle/>
        <a:p>
          <a:endParaRPr lang="ru-RU"/>
        </a:p>
      </dgm:t>
    </dgm:pt>
    <dgm:pt modelId="{F09984CA-EB20-475A-AF35-877DD6B8F3A1}" type="pres">
      <dgm:prSet presAssocID="{2AA0AC8B-04F6-4291-95A3-3C7AA1CB4DA0}" presName="parTrans" presStyleLbl="sibTrans2D1" presStyleIdx="3" presStyleCnt="6"/>
      <dgm:spPr/>
      <dgm:t>
        <a:bodyPr/>
        <a:lstStyle/>
        <a:p>
          <a:endParaRPr lang="ru-RU"/>
        </a:p>
      </dgm:t>
    </dgm:pt>
    <dgm:pt modelId="{C9DBF4B9-D6F5-438C-959A-8967CCE4BE23}" type="pres">
      <dgm:prSet presAssocID="{6DF34F83-0528-475B-86B2-3C0B664F7480}" presName="child" presStyleLbl="alignAccFollowNode1" presStyleIdx="3" presStyleCnt="6" custScaleY="123330" custLinFactNeighborX="-486" custLinFactNeighborY="-546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4E55F-F54F-4547-98A6-9F753074431D}" type="pres">
      <dgm:prSet presAssocID="{72B2519B-20CE-42B3-8B13-C519BBB53967}" presName="sibTrans" presStyleLbl="sibTrans2D1" presStyleIdx="4" presStyleCnt="6"/>
      <dgm:spPr/>
      <dgm:t>
        <a:bodyPr/>
        <a:lstStyle/>
        <a:p>
          <a:endParaRPr lang="ru-RU"/>
        </a:p>
      </dgm:t>
    </dgm:pt>
    <dgm:pt modelId="{B031A4BB-1760-4DA6-8746-81AD0A82DAA1}" type="pres">
      <dgm:prSet presAssocID="{4D329740-3E18-425D-885A-0BC80627FC5E}" presName="child" presStyleLbl="alignAccFollow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8369F-FFBB-4787-BBB1-0008A1D8279E}" type="pres">
      <dgm:prSet presAssocID="{C52FB453-AA5C-4022-AA43-2D1001DF3374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77B39CE-AF56-4FF2-9A2C-8AD0A95B6A98}" type="pres">
      <dgm:prSet presAssocID="{DB25DEDA-7FF1-4087-8A51-471C56FC69A0}" presName="child" presStyleLbl="alignAccFollowNode1" presStyleIdx="5" presStyleCnt="6" custScaleY="123760" custLinFactNeighborX="-486" custLinFactNeighborY="218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105B87-089F-406F-8A27-D0D0EBB35077}" type="presOf" srcId="{C52FB453-AA5C-4022-AA43-2D1001DF3374}" destId="{6EA8369F-FFBB-4787-BBB1-0008A1D8279E}" srcOrd="0" destOrd="0" presId="urn:microsoft.com/office/officeart/2005/8/layout/lProcess1"/>
    <dgm:cxn modelId="{83C8088B-744B-4684-AD4F-CED9128EE2C2}" type="presOf" srcId="{32B0F1F1-62B3-4562-BA3F-36E1E05BFC36}" destId="{C1961924-F04B-40BE-9474-887C598FE8B3}" srcOrd="0" destOrd="0" presId="urn:microsoft.com/office/officeart/2005/8/layout/lProcess1"/>
    <dgm:cxn modelId="{A14705C9-B5D9-4F37-8FE7-849AE70987C7}" type="presOf" srcId="{72B2519B-20CE-42B3-8B13-C519BBB53967}" destId="{B314E55F-F54F-4547-98A6-9F753074431D}" srcOrd="0" destOrd="0" presId="urn:microsoft.com/office/officeart/2005/8/layout/lProcess1"/>
    <dgm:cxn modelId="{9447AC83-A42F-41BC-97B7-F8FF6F78D371}" type="presOf" srcId="{6DF34F83-0528-475B-86B2-3C0B664F7480}" destId="{C9DBF4B9-D6F5-438C-959A-8967CCE4BE23}" srcOrd="0" destOrd="0" presId="urn:microsoft.com/office/officeart/2005/8/layout/lProcess1"/>
    <dgm:cxn modelId="{78672294-60C8-43AF-A73A-BE0C2D9797E8}" type="presOf" srcId="{981108D7-2F71-4E97-8AFA-F0AAF584AD82}" destId="{51F010F7-8D59-4FB5-83EC-09E98EC527D2}" srcOrd="0" destOrd="0" presId="urn:microsoft.com/office/officeart/2005/8/layout/lProcess1"/>
    <dgm:cxn modelId="{38009BCD-7B2F-46D9-B957-CD2783C53FC7}" srcId="{981108D7-2F71-4E97-8AFA-F0AAF584AD82}" destId="{64C0FC5A-5DE1-4FB5-AA7F-C0613F8F78AD}" srcOrd="2" destOrd="0" parTransId="{77299E06-22CD-416A-92AA-AEAF1BF6C037}" sibTransId="{27FB294B-4174-4E07-8B33-C699E102BD6B}"/>
    <dgm:cxn modelId="{775D9B53-1B41-43C0-8CA8-7E92BA7B8BB0}" type="presOf" srcId="{64C0FC5A-5DE1-4FB5-AA7F-C0613F8F78AD}" destId="{1D37162A-4F70-4843-84F0-492C262050E7}" srcOrd="0" destOrd="0" presId="urn:microsoft.com/office/officeart/2005/8/layout/lProcess1"/>
    <dgm:cxn modelId="{D9ABA2B9-273A-491A-A8F3-C06AD0CCB140}" srcId="{FD5C7824-98D8-4CEC-B219-F91794292499}" destId="{4D329740-3E18-425D-885A-0BC80627FC5E}" srcOrd="1" destOrd="0" parTransId="{90D79089-18F9-4EF7-9742-F6E0A87B96EC}" sibTransId="{C52FB453-AA5C-4022-AA43-2D1001DF3374}"/>
    <dgm:cxn modelId="{C48F714B-58EC-4E98-B9E2-698840D2A288}" srcId="{981108D7-2F71-4E97-8AFA-F0AAF584AD82}" destId="{186AE897-A8A4-4DB8-9EEA-8D505F796A5E}" srcOrd="1" destOrd="0" parTransId="{A4C29726-A7B3-4357-871A-646B49B7A1BC}" sibTransId="{B0F6842D-8504-4815-96BA-02F2D952C879}"/>
    <dgm:cxn modelId="{791B2C92-D1C1-4083-A032-FF7EF48A70CB}" srcId="{FD5C7824-98D8-4CEC-B219-F91794292499}" destId="{6DF34F83-0528-475B-86B2-3C0B664F7480}" srcOrd="0" destOrd="0" parTransId="{2AA0AC8B-04F6-4291-95A3-3C7AA1CB4DA0}" sibTransId="{72B2519B-20CE-42B3-8B13-C519BBB53967}"/>
    <dgm:cxn modelId="{D3A678D2-1923-4170-B2D9-B5EB192CD41D}" type="presOf" srcId="{5943EDC7-9C36-4584-ABE5-114F6EBF6186}" destId="{883CC3BA-CDEF-48CA-A590-8C9FDBB0CA81}" srcOrd="0" destOrd="0" presId="urn:microsoft.com/office/officeart/2005/8/layout/lProcess1"/>
    <dgm:cxn modelId="{65E5C302-C206-449E-B467-D0F2A83C7151}" srcId="{FD5C7824-98D8-4CEC-B219-F91794292499}" destId="{DB25DEDA-7FF1-4087-8A51-471C56FC69A0}" srcOrd="2" destOrd="0" parTransId="{69AB1EF9-58D5-403D-B41C-CA3988DB086C}" sibTransId="{6053985C-1B21-4EC8-B0DC-B82E0D4E56D0}"/>
    <dgm:cxn modelId="{D0B72C0B-BA47-4B3D-9273-402785CAEF34}" srcId="{981108D7-2F71-4E97-8AFA-F0AAF584AD82}" destId="{E347F7DC-397B-486A-957B-DB3858DC1103}" srcOrd="0" destOrd="0" parTransId="{32B0F1F1-62B3-4562-BA3F-36E1E05BFC36}" sibTransId="{5943EDC7-9C36-4584-ABE5-114F6EBF6186}"/>
    <dgm:cxn modelId="{2112C533-8041-4FDC-9130-3CF1ADA41AA0}" type="presOf" srcId="{DB25DEDA-7FF1-4087-8A51-471C56FC69A0}" destId="{477B39CE-AF56-4FF2-9A2C-8AD0A95B6A98}" srcOrd="0" destOrd="0" presId="urn:microsoft.com/office/officeart/2005/8/layout/lProcess1"/>
    <dgm:cxn modelId="{6CB99714-6B0C-44D3-9170-9D16A153815A}" type="presOf" srcId="{B0F6842D-8504-4815-96BA-02F2D952C879}" destId="{51BC7458-DC0D-4558-B7C2-F971499AFC1E}" srcOrd="0" destOrd="0" presId="urn:microsoft.com/office/officeart/2005/8/layout/lProcess1"/>
    <dgm:cxn modelId="{AA10CF3A-4DEA-4EB7-BBC2-7B23E4E910D7}" type="presOf" srcId="{2AA0AC8B-04F6-4291-95A3-3C7AA1CB4DA0}" destId="{F09984CA-EB20-475A-AF35-877DD6B8F3A1}" srcOrd="0" destOrd="0" presId="urn:microsoft.com/office/officeart/2005/8/layout/lProcess1"/>
    <dgm:cxn modelId="{2FF694E5-DEBE-4D3B-86C8-7330AC86ACD7}" type="presOf" srcId="{E347F7DC-397B-486A-957B-DB3858DC1103}" destId="{524EAE97-D942-4A02-A36E-869360A92A8A}" srcOrd="0" destOrd="0" presId="urn:microsoft.com/office/officeart/2005/8/layout/lProcess1"/>
    <dgm:cxn modelId="{266ED1DE-F9ED-46F9-8804-C8BEA9C21E40}" type="presOf" srcId="{96C8AD61-0FDF-46F5-9580-0DB4D07BAE00}" destId="{78E606EA-2928-4412-8DB2-1BC6D06A9CD0}" srcOrd="0" destOrd="0" presId="urn:microsoft.com/office/officeart/2005/8/layout/lProcess1"/>
    <dgm:cxn modelId="{A2460469-7B5C-4637-AEF1-1E6F934E518D}" type="presOf" srcId="{4D329740-3E18-425D-885A-0BC80627FC5E}" destId="{B031A4BB-1760-4DA6-8746-81AD0A82DAA1}" srcOrd="0" destOrd="0" presId="urn:microsoft.com/office/officeart/2005/8/layout/lProcess1"/>
    <dgm:cxn modelId="{9E8D79C6-E206-489A-8240-22EFD8C16DBD}" srcId="{96C8AD61-0FDF-46F5-9580-0DB4D07BAE00}" destId="{FD5C7824-98D8-4CEC-B219-F91794292499}" srcOrd="1" destOrd="0" parTransId="{EE9C99E5-E6BF-43CB-BD9F-7880772CF81E}" sibTransId="{A7C992E8-1AF2-4A88-9CDB-E5158499BC97}"/>
    <dgm:cxn modelId="{E8034A32-FDBA-4CE2-BD99-70CB4179315C}" srcId="{96C8AD61-0FDF-46F5-9580-0DB4D07BAE00}" destId="{981108D7-2F71-4E97-8AFA-F0AAF584AD82}" srcOrd="0" destOrd="0" parTransId="{8E05E66F-F7F3-45E5-AAA7-18418C29C87C}" sibTransId="{F06B73BB-EFD5-4F3F-A1FC-74BEB6B4F0CF}"/>
    <dgm:cxn modelId="{0AE6BDB1-EE67-4AB4-94F6-7E7674B541CF}" type="presOf" srcId="{186AE897-A8A4-4DB8-9EEA-8D505F796A5E}" destId="{10CD2CA9-8D53-4A91-964D-70337BA438D4}" srcOrd="0" destOrd="0" presId="urn:microsoft.com/office/officeart/2005/8/layout/lProcess1"/>
    <dgm:cxn modelId="{F88837D8-F56A-4F6F-B57F-8F057E9DBC3B}" type="presOf" srcId="{FD5C7824-98D8-4CEC-B219-F91794292499}" destId="{BA4BC670-08DE-4360-AB15-DE7EC984D7F5}" srcOrd="0" destOrd="0" presId="urn:microsoft.com/office/officeart/2005/8/layout/lProcess1"/>
    <dgm:cxn modelId="{FB8197DA-E68F-4024-BAA9-DB8A58C4D173}" type="presParOf" srcId="{78E606EA-2928-4412-8DB2-1BC6D06A9CD0}" destId="{B1B5E8BD-5C3B-469C-8ED8-3DB98FA5F913}" srcOrd="0" destOrd="0" presId="urn:microsoft.com/office/officeart/2005/8/layout/lProcess1"/>
    <dgm:cxn modelId="{557CC1CA-779E-466B-8CB1-FBF075B2F0D1}" type="presParOf" srcId="{B1B5E8BD-5C3B-469C-8ED8-3DB98FA5F913}" destId="{51F010F7-8D59-4FB5-83EC-09E98EC527D2}" srcOrd="0" destOrd="0" presId="urn:microsoft.com/office/officeart/2005/8/layout/lProcess1"/>
    <dgm:cxn modelId="{CB17ACC0-98F1-460E-B8D5-8836C1554618}" type="presParOf" srcId="{B1B5E8BD-5C3B-469C-8ED8-3DB98FA5F913}" destId="{C1961924-F04B-40BE-9474-887C598FE8B3}" srcOrd="1" destOrd="0" presId="urn:microsoft.com/office/officeart/2005/8/layout/lProcess1"/>
    <dgm:cxn modelId="{B6A34C46-549C-4BF2-A9C9-8C04D240F21D}" type="presParOf" srcId="{B1B5E8BD-5C3B-469C-8ED8-3DB98FA5F913}" destId="{524EAE97-D942-4A02-A36E-869360A92A8A}" srcOrd="2" destOrd="0" presId="urn:microsoft.com/office/officeart/2005/8/layout/lProcess1"/>
    <dgm:cxn modelId="{8E285C7A-1EFF-46E1-9C8A-56EDBA03C144}" type="presParOf" srcId="{B1B5E8BD-5C3B-469C-8ED8-3DB98FA5F913}" destId="{883CC3BA-CDEF-48CA-A590-8C9FDBB0CA81}" srcOrd="3" destOrd="0" presId="urn:microsoft.com/office/officeart/2005/8/layout/lProcess1"/>
    <dgm:cxn modelId="{D83A7ADB-BF6E-4941-B537-AB17A21E63B4}" type="presParOf" srcId="{B1B5E8BD-5C3B-469C-8ED8-3DB98FA5F913}" destId="{10CD2CA9-8D53-4A91-964D-70337BA438D4}" srcOrd="4" destOrd="0" presId="urn:microsoft.com/office/officeart/2005/8/layout/lProcess1"/>
    <dgm:cxn modelId="{2ABB8734-A6ED-478C-A917-B70DECDE391A}" type="presParOf" srcId="{B1B5E8BD-5C3B-469C-8ED8-3DB98FA5F913}" destId="{51BC7458-DC0D-4558-B7C2-F971499AFC1E}" srcOrd="5" destOrd="0" presId="urn:microsoft.com/office/officeart/2005/8/layout/lProcess1"/>
    <dgm:cxn modelId="{CE8AB72C-A667-4839-82C9-4D2DD6297F35}" type="presParOf" srcId="{B1B5E8BD-5C3B-469C-8ED8-3DB98FA5F913}" destId="{1D37162A-4F70-4843-84F0-492C262050E7}" srcOrd="6" destOrd="0" presId="urn:microsoft.com/office/officeart/2005/8/layout/lProcess1"/>
    <dgm:cxn modelId="{9D3FFE97-55C8-48F0-B146-17FE4B410C56}" type="presParOf" srcId="{78E606EA-2928-4412-8DB2-1BC6D06A9CD0}" destId="{2BC81C69-21E7-47FA-8515-6374260DBA37}" srcOrd="1" destOrd="0" presId="urn:microsoft.com/office/officeart/2005/8/layout/lProcess1"/>
    <dgm:cxn modelId="{04368BA0-ED25-4197-8D3C-F12B4DA3BD78}" type="presParOf" srcId="{78E606EA-2928-4412-8DB2-1BC6D06A9CD0}" destId="{304647CB-B26F-4C57-A9E8-60BDFE1833FF}" srcOrd="2" destOrd="0" presId="urn:microsoft.com/office/officeart/2005/8/layout/lProcess1"/>
    <dgm:cxn modelId="{54CED440-9034-4A00-8206-E87CB6BE084D}" type="presParOf" srcId="{304647CB-B26F-4C57-A9E8-60BDFE1833FF}" destId="{BA4BC670-08DE-4360-AB15-DE7EC984D7F5}" srcOrd="0" destOrd="0" presId="urn:microsoft.com/office/officeart/2005/8/layout/lProcess1"/>
    <dgm:cxn modelId="{F1A11B9F-0A51-4F91-BFB4-CB852DE0B092}" type="presParOf" srcId="{304647CB-B26F-4C57-A9E8-60BDFE1833FF}" destId="{F09984CA-EB20-475A-AF35-877DD6B8F3A1}" srcOrd="1" destOrd="0" presId="urn:microsoft.com/office/officeart/2005/8/layout/lProcess1"/>
    <dgm:cxn modelId="{ED8B85FC-7E82-4BFB-8673-98031377F7FD}" type="presParOf" srcId="{304647CB-B26F-4C57-A9E8-60BDFE1833FF}" destId="{C9DBF4B9-D6F5-438C-959A-8967CCE4BE23}" srcOrd="2" destOrd="0" presId="urn:microsoft.com/office/officeart/2005/8/layout/lProcess1"/>
    <dgm:cxn modelId="{730CC864-A0FD-4552-B42A-1F7EA2478EA3}" type="presParOf" srcId="{304647CB-B26F-4C57-A9E8-60BDFE1833FF}" destId="{B314E55F-F54F-4547-98A6-9F753074431D}" srcOrd="3" destOrd="0" presId="urn:microsoft.com/office/officeart/2005/8/layout/lProcess1"/>
    <dgm:cxn modelId="{D2B838E9-CAF9-4F1C-892D-8BE070950D11}" type="presParOf" srcId="{304647CB-B26F-4C57-A9E8-60BDFE1833FF}" destId="{B031A4BB-1760-4DA6-8746-81AD0A82DAA1}" srcOrd="4" destOrd="0" presId="urn:microsoft.com/office/officeart/2005/8/layout/lProcess1"/>
    <dgm:cxn modelId="{55DD8ACC-36CC-415D-8C3A-E833D2F0875B}" type="presParOf" srcId="{304647CB-B26F-4C57-A9E8-60BDFE1833FF}" destId="{6EA8369F-FFBB-4787-BBB1-0008A1D8279E}" srcOrd="5" destOrd="0" presId="urn:microsoft.com/office/officeart/2005/8/layout/lProcess1"/>
    <dgm:cxn modelId="{64B88818-248F-43EC-B3B2-F662123983D4}" type="presParOf" srcId="{304647CB-B26F-4C57-A9E8-60BDFE1833FF}" destId="{477B39CE-AF56-4FF2-9A2C-8AD0A95B6A98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0813DD-D481-4C96-812C-7252F60736E2}" type="doc">
      <dgm:prSet loTypeId="urn:microsoft.com/office/officeart/2005/8/layout/arrow3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AAFFDAB-84C7-4863-9504-18FDD1A5F32E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Образовательная программа ДОО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F029BDF4-F354-4A00-B884-9EE7B59B1B8A}" type="parTrans" cxnId="{FCB94E23-7A07-44D5-B7E5-7884463D79D0}">
      <dgm:prSet/>
      <dgm:spPr/>
      <dgm:t>
        <a:bodyPr/>
        <a:lstStyle/>
        <a:p>
          <a:endParaRPr lang="ru-RU"/>
        </a:p>
      </dgm:t>
    </dgm:pt>
    <dgm:pt modelId="{159EBE3E-E90C-4988-8FA2-E34B3D21A3B8}" type="sibTrans" cxnId="{FCB94E23-7A07-44D5-B7E5-7884463D79D0}">
      <dgm:prSet/>
      <dgm:spPr/>
      <dgm:t>
        <a:bodyPr/>
        <a:lstStyle/>
        <a:p>
          <a:endParaRPr lang="ru-RU"/>
        </a:p>
      </dgm:t>
    </dgm:pt>
    <dgm:pt modelId="{A0E28744-2932-4809-BB80-6E5C390500C1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Обязательный минимум содержания, заданный в Федеральной программе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E7BB5415-9BAF-4A3B-BF79-E1B18D50DB71}" type="parTrans" cxnId="{565B9EE5-FD36-4180-9F75-1691AC28A8F9}">
      <dgm:prSet/>
      <dgm:spPr/>
      <dgm:t>
        <a:bodyPr/>
        <a:lstStyle/>
        <a:p>
          <a:endParaRPr lang="ru-RU"/>
        </a:p>
      </dgm:t>
    </dgm:pt>
    <dgm:pt modelId="{53327C8F-8859-40C8-8945-8B616EC21C72}" type="sibTrans" cxnId="{565B9EE5-FD36-4180-9F75-1691AC28A8F9}">
      <dgm:prSet/>
      <dgm:spPr/>
      <dgm:t>
        <a:bodyPr/>
        <a:lstStyle/>
        <a:p>
          <a:endParaRPr lang="ru-RU"/>
        </a:p>
      </dgm:t>
    </dgm:pt>
    <dgm:pt modelId="{C957D6BC-970D-4830-BF01-15CCABE01D9D}" type="pres">
      <dgm:prSet presAssocID="{380813DD-D481-4C96-812C-7252F60736E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9DDCE5-A515-4197-9955-15719780DA2D}" type="pres">
      <dgm:prSet presAssocID="{380813DD-D481-4C96-812C-7252F60736E2}" presName="divider" presStyleLbl="fgShp" presStyleIdx="0" presStyleCnt="1" custScaleY="162175"/>
      <dgm:spPr>
        <a:ln w="28575"/>
      </dgm:spPr>
    </dgm:pt>
    <dgm:pt modelId="{9F01D3F0-0739-42BF-8570-C4A92F265FC7}" type="pres">
      <dgm:prSet presAssocID="{FAAFFDAB-84C7-4863-9504-18FDD1A5F32E}" presName="downArrow" presStyleLbl="node1" presStyleIdx="0" presStyleCnt="2"/>
      <dgm:spPr/>
    </dgm:pt>
    <dgm:pt modelId="{88D470C5-FE59-48A3-A6ED-F9A3D10BDBF2}" type="pres">
      <dgm:prSet presAssocID="{FAAFFDAB-84C7-4863-9504-18FDD1A5F32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98496-DF16-4D00-97B5-1EA229ED9F31}" type="pres">
      <dgm:prSet presAssocID="{A0E28744-2932-4809-BB80-6E5C390500C1}" presName="upArrow" presStyleLbl="node1" presStyleIdx="1" presStyleCnt="2"/>
      <dgm:spPr/>
    </dgm:pt>
    <dgm:pt modelId="{5ECE976C-B915-4BDC-B233-5BCE48254086}" type="pres">
      <dgm:prSet presAssocID="{A0E28744-2932-4809-BB80-6E5C390500C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F303E1-3E07-4384-8DBC-873EB14517F8}" type="presOf" srcId="{A0E28744-2932-4809-BB80-6E5C390500C1}" destId="{5ECE976C-B915-4BDC-B233-5BCE48254086}" srcOrd="0" destOrd="0" presId="urn:microsoft.com/office/officeart/2005/8/layout/arrow3"/>
    <dgm:cxn modelId="{565B9EE5-FD36-4180-9F75-1691AC28A8F9}" srcId="{380813DD-D481-4C96-812C-7252F60736E2}" destId="{A0E28744-2932-4809-BB80-6E5C390500C1}" srcOrd="1" destOrd="0" parTransId="{E7BB5415-9BAF-4A3B-BF79-E1B18D50DB71}" sibTransId="{53327C8F-8859-40C8-8945-8B616EC21C72}"/>
    <dgm:cxn modelId="{FCB94E23-7A07-44D5-B7E5-7884463D79D0}" srcId="{380813DD-D481-4C96-812C-7252F60736E2}" destId="{FAAFFDAB-84C7-4863-9504-18FDD1A5F32E}" srcOrd="0" destOrd="0" parTransId="{F029BDF4-F354-4A00-B884-9EE7B59B1B8A}" sibTransId="{159EBE3E-E90C-4988-8FA2-E34B3D21A3B8}"/>
    <dgm:cxn modelId="{B1EAC1F5-812B-4394-B0E8-CD7913355D08}" type="presOf" srcId="{FAAFFDAB-84C7-4863-9504-18FDD1A5F32E}" destId="{88D470C5-FE59-48A3-A6ED-F9A3D10BDBF2}" srcOrd="0" destOrd="0" presId="urn:microsoft.com/office/officeart/2005/8/layout/arrow3"/>
    <dgm:cxn modelId="{EF2F07FD-667C-4B3F-AC74-962BA47C8478}" type="presOf" srcId="{380813DD-D481-4C96-812C-7252F60736E2}" destId="{C957D6BC-970D-4830-BF01-15CCABE01D9D}" srcOrd="0" destOrd="0" presId="urn:microsoft.com/office/officeart/2005/8/layout/arrow3"/>
    <dgm:cxn modelId="{899C173E-6C4C-4C4A-809A-52A9E8AD0E14}" type="presParOf" srcId="{C957D6BC-970D-4830-BF01-15CCABE01D9D}" destId="{349DDCE5-A515-4197-9955-15719780DA2D}" srcOrd="0" destOrd="0" presId="urn:microsoft.com/office/officeart/2005/8/layout/arrow3"/>
    <dgm:cxn modelId="{8B3AE4B0-10E1-4244-87D7-CE56E64D36F2}" type="presParOf" srcId="{C957D6BC-970D-4830-BF01-15CCABE01D9D}" destId="{9F01D3F0-0739-42BF-8570-C4A92F265FC7}" srcOrd="1" destOrd="0" presId="urn:microsoft.com/office/officeart/2005/8/layout/arrow3"/>
    <dgm:cxn modelId="{0E6602A5-E30B-471C-9DE7-D83DF4596FAB}" type="presParOf" srcId="{C957D6BC-970D-4830-BF01-15CCABE01D9D}" destId="{88D470C5-FE59-48A3-A6ED-F9A3D10BDBF2}" srcOrd="2" destOrd="0" presId="urn:microsoft.com/office/officeart/2005/8/layout/arrow3"/>
    <dgm:cxn modelId="{141C5982-A5D5-4933-A278-58252CADE04F}" type="presParOf" srcId="{C957D6BC-970D-4830-BF01-15CCABE01D9D}" destId="{11298496-DF16-4D00-97B5-1EA229ED9F31}" srcOrd="3" destOrd="0" presId="urn:microsoft.com/office/officeart/2005/8/layout/arrow3"/>
    <dgm:cxn modelId="{E9DB20BB-3666-4304-9130-80AEF728EB66}" type="presParOf" srcId="{C957D6BC-970D-4830-BF01-15CCABE01D9D}" destId="{5ECE976C-B915-4BDC-B233-5BCE48254086}" srcOrd="4" destOrd="0" presId="urn:microsoft.com/office/officeart/2005/8/layout/arrow3"/>
  </dgm:cxnLst>
  <dgm:bg/>
  <dgm:whole>
    <a:ln w="2857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3B564F-B7E6-47E0-9006-CC3DE124BCBD}" type="doc">
      <dgm:prSet loTypeId="urn:microsoft.com/office/officeart/2009/3/layout/OpposingIdeas" loCatId="relationship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E9E66B3-1860-4A58-8A22-B406D0C4A94B}">
      <dgm:prSet phldrT="[Текст]" custT="1"/>
      <dgm:spPr>
        <a:solidFill>
          <a:schemeClr val="accent3">
            <a:lumMod val="40000"/>
            <a:lumOff val="60000"/>
          </a:schemeClr>
        </a:solidFill>
        <a:ln w="28575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sz="1800" b="1" dirty="0" smtClean="0">
              <a:latin typeface="Bookman Old Style" panose="02050604050505020204" pitchFamily="18" charset="0"/>
            </a:rPr>
            <a:t>Дефицит</a:t>
          </a:r>
          <a:endParaRPr lang="ru-RU" sz="1800" b="1" dirty="0">
            <a:latin typeface="Bookman Old Style" panose="02050604050505020204" pitchFamily="18" charset="0"/>
          </a:endParaRPr>
        </a:p>
      </dgm:t>
    </dgm:pt>
    <dgm:pt modelId="{DCFE05E2-C525-402C-9E6A-CFFDB737D7C0}" type="parTrans" cxnId="{4C7982CF-522D-456D-B1C3-DA19FD16FAD5}">
      <dgm:prSet/>
      <dgm:spPr/>
      <dgm:t>
        <a:bodyPr/>
        <a:lstStyle/>
        <a:p>
          <a:endParaRPr lang="ru-RU"/>
        </a:p>
      </dgm:t>
    </dgm:pt>
    <dgm:pt modelId="{846F1873-8F92-4EDC-BB40-6E4296C9680E}" type="sibTrans" cxnId="{4C7982CF-522D-456D-B1C3-DA19FD16FAD5}">
      <dgm:prSet/>
      <dgm:spPr/>
      <dgm:t>
        <a:bodyPr/>
        <a:lstStyle/>
        <a:p>
          <a:endParaRPr lang="ru-RU"/>
        </a:p>
      </dgm:t>
    </dgm:pt>
    <dgm:pt modelId="{51C8BE44-2C18-486E-84C8-E8E5F227C6E5}">
      <dgm:prSet phldrT="[Текст]" custT="1"/>
      <dgm:spPr>
        <a:solidFill>
          <a:schemeClr val="accent2">
            <a:lumMod val="60000"/>
            <a:lumOff val="40000"/>
          </a:schemeClr>
        </a:solidFill>
        <a:ln w="28575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800" b="1" dirty="0" smtClean="0">
              <a:latin typeface="Bookman Old Style" panose="02050604050505020204" pitchFamily="18" charset="0"/>
            </a:rPr>
            <a:t>Избыток</a:t>
          </a:r>
          <a:endParaRPr lang="ru-RU" sz="1800" b="1" dirty="0">
            <a:latin typeface="Bookman Old Style" panose="02050604050505020204" pitchFamily="18" charset="0"/>
          </a:endParaRPr>
        </a:p>
      </dgm:t>
    </dgm:pt>
    <dgm:pt modelId="{61A0DB55-9B72-44AC-A6F0-E13392C7B334}" type="parTrans" cxnId="{6E3A2CFB-D6F9-4DA4-A5F8-211775CBC946}">
      <dgm:prSet/>
      <dgm:spPr/>
      <dgm:t>
        <a:bodyPr/>
        <a:lstStyle/>
        <a:p>
          <a:endParaRPr lang="ru-RU"/>
        </a:p>
      </dgm:t>
    </dgm:pt>
    <dgm:pt modelId="{8AC91142-6F9E-4F14-B975-8F4533F45C34}" type="sibTrans" cxnId="{6E3A2CFB-D6F9-4DA4-A5F8-211775CBC946}">
      <dgm:prSet/>
      <dgm:spPr/>
      <dgm:t>
        <a:bodyPr/>
        <a:lstStyle/>
        <a:p>
          <a:endParaRPr lang="ru-RU"/>
        </a:p>
      </dgm:t>
    </dgm:pt>
    <dgm:pt modelId="{16372928-EC95-4721-8E7D-2066BA999CAD}" type="pres">
      <dgm:prSet presAssocID="{573B564F-B7E6-47E0-9006-CC3DE124BCBD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C7EBAA-A8DB-46D9-99F8-53178D719709}" type="pres">
      <dgm:prSet presAssocID="{573B564F-B7E6-47E0-9006-CC3DE124BCBD}" presName="Background" presStyleLbl="node1" presStyleIdx="0" presStyleCnt="1" custScaleX="156752"/>
      <dgm:spPr>
        <a:solidFill>
          <a:schemeClr val="accent1">
            <a:lumMod val="20000"/>
            <a:lumOff val="80000"/>
          </a:schemeClr>
        </a:solidFill>
        <a:ln w="28575">
          <a:solidFill>
            <a:schemeClr val="accent1">
              <a:lumMod val="75000"/>
            </a:schemeClr>
          </a:solidFill>
        </a:ln>
      </dgm:spPr>
    </dgm:pt>
    <dgm:pt modelId="{3E9E7AF1-A3B5-4AEB-A3F9-14E7B6CDE63B}" type="pres">
      <dgm:prSet presAssocID="{573B564F-B7E6-47E0-9006-CC3DE124BCBD}" presName="Divider" presStyleLbl="callout" presStyleIdx="0" presStyleCnt="1"/>
      <dgm:spPr/>
    </dgm:pt>
    <dgm:pt modelId="{F50472CF-4448-4700-B7C7-1F9F462ACD42}" type="pres">
      <dgm:prSet presAssocID="{573B564F-B7E6-47E0-9006-CC3DE124BCBD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ED3BE-F349-4ED1-9615-CF98276649DE}" type="pres">
      <dgm:prSet presAssocID="{573B564F-B7E6-47E0-9006-CC3DE124BCBD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02EF77-67AE-4AD2-BFDA-9B9921545387}" type="pres">
      <dgm:prSet presAssocID="{573B564F-B7E6-47E0-9006-CC3DE124BCBD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853DF835-2111-4290-BB89-A8EDD473B60A}" type="pres">
      <dgm:prSet presAssocID="{573B564F-B7E6-47E0-9006-CC3DE124BCBD}" presName="ParentShape1" presStyleLbl="alignImgPlace1" presStyleIdx="0" presStyleCnt="2" custScaleX="284771" custScaleY="124925" custLinFactX="-70963" custLinFactNeighborX="-100000" custLinFactNeighborY="7181">
        <dgm:presLayoutVars/>
      </dgm:prSet>
      <dgm:spPr/>
      <dgm:t>
        <a:bodyPr/>
        <a:lstStyle/>
        <a:p>
          <a:endParaRPr lang="ru-RU"/>
        </a:p>
      </dgm:t>
    </dgm:pt>
    <dgm:pt modelId="{0BE2E6D6-96E3-45A5-A9AD-FE4ECAF9D440}" type="pres">
      <dgm:prSet presAssocID="{573B564F-B7E6-47E0-9006-CC3DE124BCBD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69376A07-2491-437D-88C2-1A80886134A9}" type="pres">
      <dgm:prSet presAssocID="{573B564F-B7E6-47E0-9006-CC3DE124BCBD}" presName="ParentShape2" presStyleLbl="alignImgPlace1" presStyleIdx="1" presStyleCnt="2" custScaleX="284771" custScaleY="124925" custLinFactX="51992" custLinFactNeighborX="100000" custLinFactNeighborY="-273">
        <dgm:presLayoutVars/>
      </dgm:prSet>
      <dgm:spPr/>
      <dgm:t>
        <a:bodyPr/>
        <a:lstStyle/>
        <a:p>
          <a:endParaRPr lang="ru-RU"/>
        </a:p>
      </dgm:t>
    </dgm:pt>
  </dgm:ptLst>
  <dgm:cxnLst>
    <dgm:cxn modelId="{32F2D840-D96A-4285-AB3F-D5D951FECBEB}" type="presOf" srcId="{51C8BE44-2C18-486E-84C8-E8E5F227C6E5}" destId="{69376A07-2491-437D-88C2-1A80886134A9}" srcOrd="1" destOrd="0" presId="urn:microsoft.com/office/officeart/2009/3/layout/OpposingIdeas"/>
    <dgm:cxn modelId="{563C1743-E8D5-4420-8EA8-EF6D27714F3A}" type="presOf" srcId="{573B564F-B7E6-47E0-9006-CC3DE124BCBD}" destId="{16372928-EC95-4721-8E7D-2066BA999CAD}" srcOrd="0" destOrd="0" presId="urn:microsoft.com/office/officeart/2009/3/layout/OpposingIdeas"/>
    <dgm:cxn modelId="{4C7982CF-522D-456D-B1C3-DA19FD16FAD5}" srcId="{573B564F-B7E6-47E0-9006-CC3DE124BCBD}" destId="{AE9E66B3-1860-4A58-8A22-B406D0C4A94B}" srcOrd="0" destOrd="0" parTransId="{DCFE05E2-C525-402C-9E6A-CFFDB737D7C0}" sibTransId="{846F1873-8F92-4EDC-BB40-6E4296C9680E}"/>
    <dgm:cxn modelId="{8FBA9F71-9D0D-42D9-95C9-C197B9489042}" type="presOf" srcId="{AE9E66B3-1860-4A58-8A22-B406D0C4A94B}" destId="{0D02EF77-67AE-4AD2-BFDA-9B9921545387}" srcOrd="0" destOrd="0" presId="urn:microsoft.com/office/officeart/2009/3/layout/OpposingIdeas"/>
    <dgm:cxn modelId="{2B9F8E64-CB66-45AC-8AA1-CB10A06C562E}" type="presOf" srcId="{51C8BE44-2C18-486E-84C8-E8E5F227C6E5}" destId="{0BE2E6D6-96E3-45A5-A9AD-FE4ECAF9D440}" srcOrd="0" destOrd="0" presId="urn:microsoft.com/office/officeart/2009/3/layout/OpposingIdeas"/>
    <dgm:cxn modelId="{6E3A2CFB-D6F9-4DA4-A5F8-211775CBC946}" srcId="{573B564F-B7E6-47E0-9006-CC3DE124BCBD}" destId="{51C8BE44-2C18-486E-84C8-E8E5F227C6E5}" srcOrd="1" destOrd="0" parTransId="{61A0DB55-9B72-44AC-A6F0-E13392C7B334}" sibTransId="{8AC91142-6F9E-4F14-B975-8F4533F45C34}"/>
    <dgm:cxn modelId="{51BE4B7B-16B4-4A95-9B17-A89D55375A78}" type="presOf" srcId="{AE9E66B3-1860-4A58-8A22-B406D0C4A94B}" destId="{853DF835-2111-4290-BB89-A8EDD473B60A}" srcOrd="1" destOrd="0" presId="urn:microsoft.com/office/officeart/2009/3/layout/OpposingIdeas"/>
    <dgm:cxn modelId="{E0268192-DA64-441E-9381-DE57D5C84BF9}" type="presParOf" srcId="{16372928-EC95-4721-8E7D-2066BA999CAD}" destId="{47C7EBAA-A8DB-46D9-99F8-53178D719709}" srcOrd="0" destOrd="0" presId="urn:microsoft.com/office/officeart/2009/3/layout/OpposingIdeas"/>
    <dgm:cxn modelId="{AD5762ED-76F8-44A9-A230-F17864C8BC4C}" type="presParOf" srcId="{16372928-EC95-4721-8E7D-2066BA999CAD}" destId="{3E9E7AF1-A3B5-4AEB-A3F9-14E7B6CDE63B}" srcOrd="1" destOrd="0" presId="urn:microsoft.com/office/officeart/2009/3/layout/OpposingIdeas"/>
    <dgm:cxn modelId="{8F22FDAE-A600-4F04-8F28-386CE81AAD46}" type="presParOf" srcId="{16372928-EC95-4721-8E7D-2066BA999CAD}" destId="{F50472CF-4448-4700-B7C7-1F9F462ACD42}" srcOrd="2" destOrd="0" presId="urn:microsoft.com/office/officeart/2009/3/layout/OpposingIdeas"/>
    <dgm:cxn modelId="{9807E213-3854-4BF1-BC81-11E407CAA6AF}" type="presParOf" srcId="{16372928-EC95-4721-8E7D-2066BA999CAD}" destId="{D36ED3BE-F349-4ED1-9615-CF98276649DE}" srcOrd="3" destOrd="0" presId="urn:microsoft.com/office/officeart/2009/3/layout/OpposingIdeas"/>
    <dgm:cxn modelId="{0D5A412F-867C-4928-AED6-51EC1224EB0B}" type="presParOf" srcId="{16372928-EC95-4721-8E7D-2066BA999CAD}" destId="{0D02EF77-67AE-4AD2-BFDA-9B9921545387}" srcOrd="4" destOrd="0" presId="urn:microsoft.com/office/officeart/2009/3/layout/OpposingIdeas"/>
    <dgm:cxn modelId="{7879717A-94E9-4B7A-85E4-F9B3BE981DF7}" type="presParOf" srcId="{16372928-EC95-4721-8E7D-2066BA999CAD}" destId="{853DF835-2111-4290-BB89-A8EDD473B60A}" srcOrd="5" destOrd="0" presId="urn:microsoft.com/office/officeart/2009/3/layout/OpposingIdeas"/>
    <dgm:cxn modelId="{1F848C8F-5311-4AD5-9521-DEA408D8DDD5}" type="presParOf" srcId="{16372928-EC95-4721-8E7D-2066BA999CAD}" destId="{0BE2E6D6-96E3-45A5-A9AD-FE4ECAF9D440}" srcOrd="6" destOrd="0" presId="urn:microsoft.com/office/officeart/2009/3/layout/OpposingIdeas"/>
    <dgm:cxn modelId="{CFC12F59-7C94-4F4E-B4D1-4E819490A3FC}" type="presParOf" srcId="{16372928-EC95-4721-8E7D-2066BA999CAD}" destId="{69376A07-2491-437D-88C2-1A80886134A9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B67C99-12BE-46F0-AA45-4829634F5732}" type="doc">
      <dgm:prSet loTypeId="urn:microsoft.com/office/officeart/2005/8/layout/StepDownProcess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ACC9F612-0714-4308-B0E4-A070E1F9BFF7}">
      <dgm:prSet phldrT="[Текст]" custT="1"/>
      <dgm:spPr>
        <a:ln w="28575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Утверждение образовательной программы ДОО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7516A6B4-4523-4FB4-8CCE-4AA979C0AD1E}" type="parTrans" cxnId="{37C77493-45BC-44CD-B5D7-F340D7790A15}">
      <dgm:prSet/>
      <dgm:spPr/>
      <dgm:t>
        <a:bodyPr/>
        <a:lstStyle/>
        <a:p>
          <a:endParaRPr lang="ru-RU"/>
        </a:p>
      </dgm:t>
    </dgm:pt>
    <dgm:pt modelId="{38D6252C-3A9F-476B-971E-E990DA5688F3}" type="sibTrans" cxnId="{37C77493-45BC-44CD-B5D7-F340D7790A15}">
      <dgm:prSet/>
      <dgm:spPr/>
      <dgm:t>
        <a:bodyPr/>
        <a:lstStyle/>
        <a:p>
          <a:endParaRPr lang="ru-RU"/>
        </a:p>
      </dgm:t>
    </dgm:pt>
    <dgm:pt modelId="{F29DFFA1-945B-44F6-AB95-3F3878BB38C8}">
      <dgm:prSet phldrT="[Текст]" custT="1"/>
      <dgm:spPr/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осуществляется в соответствии с порядком, установленным локальным актом ДОО, в срок до 1 сентября 2023 года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24226DF2-6AC9-41B0-80C5-B1BABDDAC9D1}" type="parTrans" cxnId="{B76C2297-492E-4ABA-AA99-BDC360506A36}">
      <dgm:prSet/>
      <dgm:spPr/>
      <dgm:t>
        <a:bodyPr/>
        <a:lstStyle/>
        <a:p>
          <a:endParaRPr lang="ru-RU"/>
        </a:p>
      </dgm:t>
    </dgm:pt>
    <dgm:pt modelId="{E809752B-2E8B-470C-B3C2-DC31E8ED2028}" type="sibTrans" cxnId="{B76C2297-492E-4ABA-AA99-BDC360506A36}">
      <dgm:prSet/>
      <dgm:spPr/>
      <dgm:t>
        <a:bodyPr/>
        <a:lstStyle/>
        <a:p>
          <a:endParaRPr lang="ru-RU"/>
        </a:p>
      </dgm:t>
    </dgm:pt>
    <dgm:pt modelId="{9BF4C54C-AD66-4001-937D-9817274C0A1F}">
      <dgm:prSet phldrT="[Текст]" custT="1"/>
      <dgm:spPr>
        <a:ln w="28575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При необходимости вносятся изменения в локальные акты ДОО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32A22E7E-687A-4F62-AD79-DE6842354C49}" type="parTrans" cxnId="{84DA7C7D-39B1-4644-A1E3-B80CBC443CA6}">
      <dgm:prSet/>
      <dgm:spPr/>
      <dgm:t>
        <a:bodyPr/>
        <a:lstStyle/>
        <a:p>
          <a:endParaRPr lang="ru-RU"/>
        </a:p>
      </dgm:t>
    </dgm:pt>
    <dgm:pt modelId="{BFF01D4C-4924-44D2-9BB6-0CF19018B09F}" type="sibTrans" cxnId="{84DA7C7D-39B1-4644-A1E3-B80CBC443CA6}">
      <dgm:prSet/>
      <dgm:spPr/>
      <dgm:t>
        <a:bodyPr/>
        <a:lstStyle/>
        <a:p>
          <a:endParaRPr lang="ru-RU"/>
        </a:p>
      </dgm:t>
    </dgm:pt>
    <dgm:pt modelId="{A4C740C2-BD7D-40DA-B0D8-34D53C7C038D}">
      <dgm:prSet phldrT="[Текст]" custT="1"/>
      <dgm:spPr>
        <a:ln w="28575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Bookman Old Style" panose="02050604050505020204" pitchFamily="18" charset="0"/>
            </a:rPr>
            <a:t> Сведения о новой Программе размещаются на сайте ДОО в соответствии с требованиями к его структуре. </a:t>
          </a:r>
          <a:endParaRPr lang="ru-RU" sz="1600" b="1" dirty="0">
            <a:latin typeface="Bookman Old Style" panose="02050604050505020204" pitchFamily="18" charset="0"/>
          </a:endParaRPr>
        </a:p>
      </dgm:t>
    </dgm:pt>
    <dgm:pt modelId="{7A15D000-AAE4-48F4-A4C7-E7FB7030985B}" type="parTrans" cxnId="{93FD0964-601F-4DCE-A6BE-8C20C2CADFBB}">
      <dgm:prSet/>
      <dgm:spPr/>
      <dgm:t>
        <a:bodyPr/>
        <a:lstStyle/>
        <a:p>
          <a:endParaRPr lang="ru-RU"/>
        </a:p>
      </dgm:t>
    </dgm:pt>
    <dgm:pt modelId="{427C0EB0-C5A5-4000-BED0-5035D1AB05CB}" type="sibTrans" cxnId="{93FD0964-601F-4DCE-A6BE-8C20C2CADFBB}">
      <dgm:prSet/>
      <dgm:spPr/>
      <dgm:t>
        <a:bodyPr/>
        <a:lstStyle/>
        <a:p>
          <a:endParaRPr lang="ru-RU"/>
        </a:p>
      </dgm:t>
    </dgm:pt>
    <dgm:pt modelId="{F8FB1A27-DBE2-42FC-BE3B-FD36693A02F9}" type="pres">
      <dgm:prSet presAssocID="{1FB67C99-12BE-46F0-AA45-4829634F57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D45DF5E-06A6-4BE4-99F6-840444514842}" type="pres">
      <dgm:prSet presAssocID="{ACC9F612-0714-4308-B0E4-A070E1F9BFF7}" presName="composite" presStyleCnt="0"/>
      <dgm:spPr/>
    </dgm:pt>
    <dgm:pt modelId="{4BC5E1BE-37B7-4818-80D9-409BBB98AC37}" type="pres">
      <dgm:prSet presAssocID="{ACC9F612-0714-4308-B0E4-A070E1F9BFF7}" presName="bentUpArrow1" presStyleLbl="alignImgPlace1" presStyleIdx="0" presStyleCnt="2" custScaleX="76994" custScaleY="65877" custLinFactNeighborX="12665" custLinFactNeighborY="-11089"/>
      <dgm:spPr>
        <a:ln w="38100">
          <a:solidFill>
            <a:schemeClr val="accent6">
              <a:lumMod val="50000"/>
            </a:schemeClr>
          </a:solidFill>
        </a:ln>
      </dgm:spPr>
    </dgm:pt>
    <dgm:pt modelId="{0A2FD0AD-92B1-47F3-BDF3-B1B22355E5F1}" type="pres">
      <dgm:prSet presAssocID="{ACC9F612-0714-4308-B0E4-A070E1F9BFF7}" presName="ParentText" presStyleLbl="node1" presStyleIdx="0" presStyleCnt="3" custScaleX="161960" custScaleY="93061" custLinFactNeighborX="-42" custLinFactNeighborY="61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9F8A1-20CB-4DF3-96F2-0027632195DC}" type="pres">
      <dgm:prSet presAssocID="{ACC9F612-0714-4308-B0E4-A070E1F9BFF7}" presName="ChildText" presStyleLbl="revTx" presStyleIdx="0" presStyleCnt="2" custScaleX="262080" custLinFactX="29620" custLinFactNeighborX="100000" custLinFactNeighborY="10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F2536-2E52-4783-86E5-566E9F45DF60}" type="pres">
      <dgm:prSet presAssocID="{38D6252C-3A9F-476B-971E-E990DA5688F3}" presName="sibTrans" presStyleCnt="0"/>
      <dgm:spPr/>
    </dgm:pt>
    <dgm:pt modelId="{57D3974B-1AE5-42EA-A47E-33ED747FF4F6}" type="pres">
      <dgm:prSet presAssocID="{9BF4C54C-AD66-4001-937D-9817274C0A1F}" presName="composite" presStyleCnt="0"/>
      <dgm:spPr/>
    </dgm:pt>
    <dgm:pt modelId="{7231E419-FAD3-42DC-88EC-4B73E7C971C1}" type="pres">
      <dgm:prSet presAssocID="{9BF4C54C-AD66-4001-937D-9817274C0A1F}" presName="bentUpArrow1" presStyleLbl="alignImgPlace1" presStyleIdx="1" presStyleCnt="2" custScaleX="76994" custScaleY="65877" custLinFactNeighborX="-10782" custLinFactNeighborY="-23737"/>
      <dgm:spPr>
        <a:ln w="38100">
          <a:solidFill>
            <a:schemeClr val="accent6">
              <a:lumMod val="50000"/>
            </a:schemeClr>
          </a:solidFill>
        </a:ln>
      </dgm:spPr>
    </dgm:pt>
    <dgm:pt modelId="{D39600A8-7FE2-48E1-9323-748C6CAD5FB1}" type="pres">
      <dgm:prSet presAssocID="{9BF4C54C-AD66-4001-937D-9817274C0A1F}" presName="ParentText" presStyleLbl="node1" presStyleIdx="1" presStyleCnt="3" custScaleX="161960" custScaleY="93061" custLinFactNeighborX="-12888" custLinFactNeighborY="-32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83AB0-B001-4549-9EFF-16F1C6E84BDC}" type="pres">
      <dgm:prSet presAssocID="{9BF4C54C-AD66-4001-937D-9817274C0A1F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4E6A2-24AB-4082-B5DA-44D1581C4D3B}" type="pres">
      <dgm:prSet presAssocID="{BFF01D4C-4924-44D2-9BB6-0CF19018B09F}" presName="sibTrans" presStyleCnt="0"/>
      <dgm:spPr/>
    </dgm:pt>
    <dgm:pt modelId="{9B108817-5C7E-44EF-9076-890D25099D47}" type="pres">
      <dgm:prSet presAssocID="{A4C740C2-BD7D-40DA-B0D8-34D53C7C038D}" presName="composite" presStyleCnt="0"/>
      <dgm:spPr/>
    </dgm:pt>
    <dgm:pt modelId="{E183B55F-D161-4294-B64F-F2BF8E5C5AC6}" type="pres">
      <dgm:prSet presAssocID="{A4C740C2-BD7D-40DA-B0D8-34D53C7C038D}" presName="ParentText" presStyleLbl="node1" presStyleIdx="2" presStyleCnt="3" custScaleX="161960" custScaleY="93061" custLinFactNeighborX="-28513" custLinFactNeighborY="-63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FD0964-601F-4DCE-A6BE-8C20C2CADFBB}" srcId="{1FB67C99-12BE-46F0-AA45-4829634F5732}" destId="{A4C740C2-BD7D-40DA-B0D8-34D53C7C038D}" srcOrd="2" destOrd="0" parTransId="{7A15D000-AAE4-48F4-A4C7-E7FB7030985B}" sibTransId="{427C0EB0-C5A5-4000-BED0-5035D1AB05CB}"/>
    <dgm:cxn modelId="{37C77493-45BC-44CD-B5D7-F340D7790A15}" srcId="{1FB67C99-12BE-46F0-AA45-4829634F5732}" destId="{ACC9F612-0714-4308-B0E4-A070E1F9BFF7}" srcOrd="0" destOrd="0" parTransId="{7516A6B4-4523-4FB4-8CCE-4AA979C0AD1E}" sibTransId="{38D6252C-3A9F-476B-971E-E990DA5688F3}"/>
    <dgm:cxn modelId="{353C50BD-A909-47FB-9829-DC731AA9FEC3}" type="presOf" srcId="{1FB67C99-12BE-46F0-AA45-4829634F5732}" destId="{F8FB1A27-DBE2-42FC-BE3B-FD36693A02F9}" srcOrd="0" destOrd="0" presId="urn:microsoft.com/office/officeart/2005/8/layout/StepDownProcess"/>
    <dgm:cxn modelId="{8B30E037-518B-463B-BC97-B23083154167}" type="presOf" srcId="{9BF4C54C-AD66-4001-937D-9817274C0A1F}" destId="{D39600A8-7FE2-48E1-9323-748C6CAD5FB1}" srcOrd="0" destOrd="0" presId="urn:microsoft.com/office/officeart/2005/8/layout/StepDownProcess"/>
    <dgm:cxn modelId="{52B89E60-B1EB-4726-9F21-F6D45BB16B0B}" type="presOf" srcId="{ACC9F612-0714-4308-B0E4-A070E1F9BFF7}" destId="{0A2FD0AD-92B1-47F3-BDF3-B1B22355E5F1}" srcOrd="0" destOrd="0" presId="urn:microsoft.com/office/officeart/2005/8/layout/StepDownProcess"/>
    <dgm:cxn modelId="{E812ED0C-A46B-4077-AA6D-0496D8CAFB57}" type="presOf" srcId="{A4C740C2-BD7D-40DA-B0D8-34D53C7C038D}" destId="{E183B55F-D161-4294-B64F-F2BF8E5C5AC6}" srcOrd="0" destOrd="0" presId="urn:microsoft.com/office/officeart/2005/8/layout/StepDownProcess"/>
    <dgm:cxn modelId="{84DA7C7D-39B1-4644-A1E3-B80CBC443CA6}" srcId="{1FB67C99-12BE-46F0-AA45-4829634F5732}" destId="{9BF4C54C-AD66-4001-937D-9817274C0A1F}" srcOrd="1" destOrd="0" parTransId="{32A22E7E-687A-4F62-AD79-DE6842354C49}" sibTransId="{BFF01D4C-4924-44D2-9BB6-0CF19018B09F}"/>
    <dgm:cxn modelId="{9575AE50-2257-4475-989E-07919BB57BA2}" type="presOf" srcId="{F29DFFA1-945B-44F6-AB95-3F3878BB38C8}" destId="{BBF9F8A1-20CB-4DF3-96F2-0027632195DC}" srcOrd="0" destOrd="0" presId="urn:microsoft.com/office/officeart/2005/8/layout/StepDownProcess"/>
    <dgm:cxn modelId="{B76C2297-492E-4ABA-AA99-BDC360506A36}" srcId="{ACC9F612-0714-4308-B0E4-A070E1F9BFF7}" destId="{F29DFFA1-945B-44F6-AB95-3F3878BB38C8}" srcOrd="0" destOrd="0" parTransId="{24226DF2-6AC9-41B0-80C5-B1BABDDAC9D1}" sibTransId="{E809752B-2E8B-470C-B3C2-DC31E8ED2028}"/>
    <dgm:cxn modelId="{4E71E24A-16C7-4B89-8218-303E8FDB2E13}" type="presParOf" srcId="{F8FB1A27-DBE2-42FC-BE3B-FD36693A02F9}" destId="{BD45DF5E-06A6-4BE4-99F6-840444514842}" srcOrd="0" destOrd="0" presId="urn:microsoft.com/office/officeart/2005/8/layout/StepDownProcess"/>
    <dgm:cxn modelId="{BB344531-9680-43F8-967D-0712026713CB}" type="presParOf" srcId="{BD45DF5E-06A6-4BE4-99F6-840444514842}" destId="{4BC5E1BE-37B7-4818-80D9-409BBB98AC37}" srcOrd="0" destOrd="0" presId="urn:microsoft.com/office/officeart/2005/8/layout/StepDownProcess"/>
    <dgm:cxn modelId="{D83B9F1A-0B3B-492A-A7AD-A7EBA220A681}" type="presParOf" srcId="{BD45DF5E-06A6-4BE4-99F6-840444514842}" destId="{0A2FD0AD-92B1-47F3-BDF3-B1B22355E5F1}" srcOrd="1" destOrd="0" presId="urn:microsoft.com/office/officeart/2005/8/layout/StepDownProcess"/>
    <dgm:cxn modelId="{C009FBAA-107E-4592-AEAC-2012AE049125}" type="presParOf" srcId="{BD45DF5E-06A6-4BE4-99F6-840444514842}" destId="{BBF9F8A1-20CB-4DF3-96F2-0027632195DC}" srcOrd="2" destOrd="0" presId="urn:microsoft.com/office/officeart/2005/8/layout/StepDownProcess"/>
    <dgm:cxn modelId="{80270AB8-E4F5-4680-8D3C-33E0F3D77C0C}" type="presParOf" srcId="{F8FB1A27-DBE2-42FC-BE3B-FD36693A02F9}" destId="{828F2536-2E52-4783-86E5-566E9F45DF60}" srcOrd="1" destOrd="0" presId="urn:microsoft.com/office/officeart/2005/8/layout/StepDownProcess"/>
    <dgm:cxn modelId="{494E6336-DD7C-4980-B47D-96F621D65570}" type="presParOf" srcId="{F8FB1A27-DBE2-42FC-BE3B-FD36693A02F9}" destId="{57D3974B-1AE5-42EA-A47E-33ED747FF4F6}" srcOrd="2" destOrd="0" presId="urn:microsoft.com/office/officeart/2005/8/layout/StepDownProcess"/>
    <dgm:cxn modelId="{0B5B3563-71EA-4535-9FDE-BA40B6BBFB88}" type="presParOf" srcId="{57D3974B-1AE5-42EA-A47E-33ED747FF4F6}" destId="{7231E419-FAD3-42DC-88EC-4B73E7C971C1}" srcOrd="0" destOrd="0" presId="urn:microsoft.com/office/officeart/2005/8/layout/StepDownProcess"/>
    <dgm:cxn modelId="{1FBFACC5-1EE0-4D35-B829-BEEFB410264F}" type="presParOf" srcId="{57D3974B-1AE5-42EA-A47E-33ED747FF4F6}" destId="{D39600A8-7FE2-48E1-9323-748C6CAD5FB1}" srcOrd="1" destOrd="0" presId="urn:microsoft.com/office/officeart/2005/8/layout/StepDownProcess"/>
    <dgm:cxn modelId="{9BB63193-1ECD-49D8-8B4D-1F0048405078}" type="presParOf" srcId="{57D3974B-1AE5-42EA-A47E-33ED747FF4F6}" destId="{1AD83AB0-B001-4549-9EFF-16F1C6E84BDC}" srcOrd="2" destOrd="0" presId="urn:microsoft.com/office/officeart/2005/8/layout/StepDownProcess"/>
    <dgm:cxn modelId="{6840349F-EFAE-4ADB-A3F6-257FD543B05D}" type="presParOf" srcId="{F8FB1A27-DBE2-42FC-BE3B-FD36693A02F9}" destId="{1364E6A2-24AB-4082-B5DA-44D1581C4D3B}" srcOrd="3" destOrd="0" presId="urn:microsoft.com/office/officeart/2005/8/layout/StepDownProcess"/>
    <dgm:cxn modelId="{2DECC0EA-668C-4736-ACEC-1A931980F4CE}" type="presParOf" srcId="{F8FB1A27-DBE2-42FC-BE3B-FD36693A02F9}" destId="{9B108817-5C7E-44EF-9076-890D25099D47}" srcOrd="4" destOrd="0" presId="urn:microsoft.com/office/officeart/2005/8/layout/StepDownProcess"/>
    <dgm:cxn modelId="{80350B74-6E38-4BE5-96EA-94BDB30F34ED}" type="presParOf" srcId="{9B108817-5C7E-44EF-9076-890D25099D47}" destId="{E183B55F-D161-4294-B64F-F2BF8E5C5AC6}" srcOrd="0" destOrd="0" presId="urn:microsoft.com/office/officeart/2005/8/layout/StepDown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307354-FA4E-43E5-A345-74004EB6F4A9}" type="doc">
      <dgm:prSet loTypeId="urn:microsoft.com/office/officeart/2005/8/layout/hList1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A54B0705-5DCC-42DB-9B57-EF8104AC15A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инвариантная</a:t>
          </a:r>
          <a:endParaRPr lang="ru-RU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0F58F04-4EA1-427E-B326-E2B758B347C6}" type="parTrans" cxnId="{FD538CDC-9CE9-4DF9-9B5E-9C01E3E5B8C2}">
      <dgm:prSet/>
      <dgm:spPr/>
      <dgm:t>
        <a:bodyPr/>
        <a:lstStyle/>
        <a:p>
          <a:endParaRPr lang="ru-RU"/>
        </a:p>
      </dgm:t>
    </dgm:pt>
    <dgm:pt modelId="{FC09699C-FD97-4D77-A64B-9870DF42C39C}" type="sibTrans" cxnId="{FD538CDC-9CE9-4DF9-9B5E-9C01E3E5B8C2}">
      <dgm:prSet/>
      <dgm:spPr/>
      <dgm:t>
        <a:bodyPr/>
        <a:lstStyle/>
        <a:p>
          <a:endParaRPr lang="ru-RU"/>
        </a:p>
      </dgm:t>
    </dgm:pt>
    <dgm:pt modelId="{C438C979-71AF-483A-A961-F882E4B21605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обеспечивающая решение задач ФГОС ДО в процессе реализации Федеральной программы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545E879A-0CFB-4EAC-8ED6-BFD631B9096E}" type="parTrans" cxnId="{8FC49FEC-51B4-4A95-85CF-B309EA44D969}">
      <dgm:prSet/>
      <dgm:spPr/>
      <dgm:t>
        <a:bodyPr/>
        <a:lstStyle/>
        <a:p>
          <a:endParaRPr lang="ru-RU"/>
        </a:p>
      </dgm:t>
    </dgm:pt>
    <dgm:pt modelId="{B0B1A8F9-62DE-4692-87C9-2C8388C00977}" type="sibTrans" cxnId="{8FC49FEC-51B4-4A95-85CF-B309EA44D969}">
      <dgm:prSet/>
      <dgm:spPr/>
      <dgm:t>
        <a:bodyPr/>
        <a:lstStyle/>
        <a:p>
          <a:endParaRPr lang="ru-RU"/>
        </a:p>
      </dgm:t>
    </dgm:pt>
    <dgm:pt modelId="{682097A4-CED0-4A27-BC0C-2A4ED1BBD42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</a:t>
          </a:r>
          <a:endParaRPr lang="ru-RU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4C5D13D-51A1-4B19-B75A-A18A1EEA591F}" type="parTrans" cxnId="{B4C95E42-7C74-4DBB-8432-964CDA731F24}">
      <dgm:prSet/>
      <dgm:spPr/>
      <dgm:t>
        <a:bodyPr/>
        <a:lstStyle/>
        <a:p>
          <a:endParaRPr lang="ru-RU"/>
        </a:p>
      </dgm:t>
    </dgm:pt>
    <dgm:pt modelId="{948221AE-2152-451C-A095-B5E4AC67171E}" type="sibTrans" cxnId="{B4C95E42-7C74-4DBB-8432-964CDA731F24}">
      <dgm:prSet/>
      <dgm:spPr/>
      <dgm:t>
        <a:bodyPr/>
        <a:lstStyle/>
        <a:p>
          <a:endParaRPr lang="ru-RU"/>
        </a:p>
      </dgm:t>
    </dgm:pt>
    <dgm:pt modelId="{4DAD912D-F1FB-41DE-AA1A-6831CF0F6FA5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обеспечивающая решение задач с учетом социокультурных, региональных особенностей ДОО, особенностей организации ДО на муниципальном уровне, направленности дошкольных групп.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005BC414-3332-4512-88B0-561459324B1C}" type="parTrans" cxnId="{CCE5077F-59E5-4BDF-8C03-D24DB7A3820C}">
      <dgm:prSet/>
      <dgm:spPr/>
      <dgm:t>
        <a:bodyPr/>
        <a:lstStyle/>
        <a:p>
          <a:endParaRPr lang="ru-RU"/>
        </a:p>
      </dgm:t>
    </dgm:pt>
    <dgm:pt modelId="{2CA4B4A5-D36F-4953-9444-155F5A62413C}" type="sibTrans" cxnId="{CCE5077F-59E5-4BDF-8C03-D24DB7A3820C}">
      <dgm:prSet/>
      <dgm:spPr/>
      <dgm:t>
        <a:bodyPr/>
        <a:lstStyle/>
        <a:p>
          <a:endParaRPr lang="ru-RU"/>
        </a:p>
      </dgm:t>
    </dgm:pt>
    <dgm:pt modelId="{D4766C0B-3290-4A5C-918C-253D03F69595}" type="pres">
      <dgm:prSet presAssocID="{F0307354-FA4E-43E5-A345-74004EB6F4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CD6FCE-AF41-4135-9BF3-1BC39C951F4F}" type="pres">
      <dgm:prSet presAssocID="{A54B0705-5DCC-42DB-9B57-EF8104AC15AA}" presName="composite" presStyleCnt="0"/>
      <dgm:spPr/>
    </dgm:pt>
    <dgm:pt modelId="{CB89C8C2-D6A1-49F0-819A-F04158733261}" type="pres">
      <dgm:prSet presAssocID="{A54B0705-5DCC-42DB-9B57-EF8104AC15A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8162E-3EBB-4903-BC4A-92F6B59E0D4F}" type="pres">
      <dgm:prSet presAssocID="{A54B0705-5DCC-42DB-9B57-EF8104AC15A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2BCEC-DBC3-47A5-8731-A8A4D7237B24}" type="pres">
      <dgm:prSet presAssocID="{FC09699C-FD97-4D77-A64B-9870DF42C39C}" presName="space" presStyleCnt="0"/>
      <dgm:spPr/>
    </dgm:pt>
    <dgm:pt modelId="{EFF5CD05-FD90-4CB8-9B2F-54FFF9035F66}" type="pres">
      <dgm:prSet presAssocID="{682097A4-CED0-4A27-BC0C-2A4ED1BBD424}" presName="composite" presStyleCnt="0"/>
      <dgm:spPr/>
    </dgm:pt>
    <dgm:pt modelId="{FE9751D5-CF5D-4548-BAA3-07642561DBC5}" type="pres">
      <dgm:prSet presAssocID="{682097A4-CED0-4A27-BC0C-2A4ED1BBD42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7D2F7-495B-4AAA-8D4F-9B0EB4B76C30}" type="pres">
      <dgm:prSet presAssocID="{682097A4-CED0-4A27-BC0C-2A4ED1BBD42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E068DD-372B-4089-BB8D-F84EBD3CA5DD}" type="presOf" srcId="{682097A4-CED0-4A27-BC0C-2A4ED1BBD424}" destId="{FE9751D5-CF5D-4548-BAA3-07642561DBC5}" srcOrd="0" destOrd="0" presId="urn:microsoft.com/office/officeart/2005/8/layout/hList1"/>
    <dgm:cxn modelId="{B4E31591-A770-472E-819B-B82318E561EC}" type="presOf" srcId="{4DAD912D-F1FB-41DE-AA1A-6831CF0F6FA5}" destId="{9297D2F7-495B-4AAA-8D4F-9B0EB4B76C30}" srcOrd="0" destOrd="0" presId="urn:microsoft.com/office/officeart/2005/8/layout/hList1"/>
    <dgm:cxn modelId="{6AC113CD-0727-402B-B393-7F6F939D2E10}" type="presOf" srcId="{F0307354-FA4E-43E5-A345-74004EB6F4A9}" destId="{D4766C0B-3290-4A5C-918C-253D03F69595}" srcOrd="0" destOrd="0" presId="urn:microsoft.com/office/officeart/2005/8/layout/hList1"/>
    <dgm:cxn modelId="{CCE5077F-59E5-4BDF-8C03-D24DB7A3820C}" srcId="{682097A4-CED0-4A27-BC0C-2A4ED1BBD424}" destId="{4DAD912D-F1FB-41DE-AA1A-6831CF0F6FA5}" srcOrd="0" destOrd="0" parTransId="{005BC414-3332-4512-88B0-561459324B1C}" sibTransId="{2CA4B4A5-D36F-4953-9444-155F5A62413C}"/>
    <dgm:cxn modelId="{8FC49FEC-51B4-4A95-85CF-B309EA44D969}" srcId="{A54B0705-5DCC-42DB-9B57-EF8104AC15AA}" destId="{C438C979-71AF-483A-A961-F882E4B21605}" srcOrd="0" destOrd="0" parTransId="{545E879A-0CFB-4EAC-8ED6-BFD631B9096E}" sibTransId="{B0B1A8F9-62DE-4692-87C9-2C8388C00977}"/>
    <dgm:cxn modelId="{74E39994-A1C7-4948-94E2-B2E4756AADD7}" type="presOf" srcId="{A54B0705-5DCC-42DB-9B57-EF8104AC15AA}" destId="{CB89C8C2-D6A1-49F0-819A-F04158733261}" srcOrd="0" destOrd="0" presId="urn:microsoft.com/office/officeart/2005/8/layout/hList1"/>
    <dgm:cxn modelId="{B4C95E42-7C74-4DBB-8432-964CDA731F24}" srcId="{F0307354-FA4E-43E5-A345-74004EB6F4A9}" destId="{682097A4-CED0-4A27-BC0C-2A4ED1BBD424}" srcOrd="1" destOrd="0" parTransId="{F4C5D13D-51A1-4B19-B75A-A18A1EEA591F}" sibTransId="{948221AE-2152-451C-A095-B5E4AC67171E}"/>
    <dgm:cxn modelId="{FD538CDC-9CE9-4DF9-9B5E-9C01E3E5B8C2}" srcId="{F0307354-FA4E-43E5-A345-74004EB6F4A9}" destId="{A54B0705-5DCC-42DB-9B57-EF8104AC15AA}" srcOrd="0" destOrd="0" parTransId="{E0F58F04-4EA1-427E-B326-E2B758B347C6}" sibTransId="{FC09699C-FD97-4D77-A64B-9870DF42C39C}"/>
    <dgm:cxn modelId="{8B29C963-CF44-4A2B-BC00-47DC5EFD5FBE}" type="presOf" srcId="{C438C979-71AF-483A-A961-F882E4B21605}" destId="{AC88162E-3EBB-4903-BC4A-92F6B59E0D4F}" srcOrd="0" destOrd="0" presId="urn:microsoft.com/office/officeart/2005/8/layout/hList1"/>
    <dgm:cxn modelId="{E3F2B655-C315-4A30-9C90-753D377B6ABD}" type="presParOf" srcId="{D4766C0B-3290-4A5C-918C-253D03F69595}" destId="{E5CD6FCE-AF41-4135-9BF3-1BC39C951F4F}" srcOrd="0" destOrd="0" presId="urn:microsoft.com/office/officeart/2005/8/layout/hList1"/>
    <dgm:cxn modelId="{20A29138-44D5-4D89-ACDE-0E5C1CF000E4}" type="presParOf" srcId="{E5CD6FCE-AF41-4135-9BF3-1BC39C951F4F}" destId="{CB89C8C2-D6A1-49F0-819A-F04158733261}" srcOrd="0" destOrd="0" presId="urn:microsoft.com/office/officeart/2005/8/layout/hList1"/>
    <dgm:cxn modelId="{05742CE5-2973-4381-AC35-EBA9DF51964A}" type="presParOf" srcId="{E5CD6FCE-AF41-4135-9BF3-1BC39C951F4F}" destId="{AC88162E-3EBB-4903-BC4A-92F6B59E0D4F}" srcOrd="1" destOrd="0" presId="urn:microsoft.com/office/officeart/2005/8/layout/hList1"/>
    <dgm:cxn modelId="{53F8565E-522B-4E63-9F9B-303E965A9C46}" type="presParOf" srcId="{D4766C0B-3290-4A5C-918C-253D03F69595}" destId="{82E2BCEC-DBC3-47A5-8731-A8A4D7237B24}" srcOrd="1" destOrd="0" presId="urn:microsoft.com/office/officeart/2005/8/layout/hList1"/>
    <dgm:cxn modelId="{42D31510-7725-43FB-860D-2BB91256CB36}" type="presParOf" srcId="{D4766C0B-3290-4A5C-918C-253D03F69595}" destId="{EFF5CD05-FD90-4CB8-9B2F-54FFF9035F66}" srcOrd="2" destOrd="0" presId="urn:microsoft.com/office/officeart/2005/8/layout/hList1"/>
    <dgm:cxn modelId="{A18F6E5A-4DDE-4F32-A1C8-4F69C48F0929}" type="presParOf" srcId="{EFF5CD05-FD90-4CB8-9B2F-54FFF9035F66}" destId="{FE9751D5-CF5D-4548-BAA3-07642561DBC5}" srcOrd="0" destOrd="0" presId="urn:microsoft.com/office/officeart/2005/8/layout/hList1"/>
    <dgm:cxn modelId="{E720EB31-9CA2-45C8-A214-20E3B93518F0}" type="presParOf" srcId="{EFF5CD05-FD90-4CB8-9B2F-54FFF9035F66}" destId="{9297D2F7-495B-4AAA-8D4F-9B0EB4B76C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9966BC-CB6F-4917-B0F6-237EB9217955}" type="doc">
      <dgm:prSet loTypeId="urn:microsoft.com/office/officeart/2005/8/layout/cycle7" loCatId="cycle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51EAF0B2-79F5-4E4A-8FCA-FD02EB03016A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Обеспечат создание единого образовательного пространства в соответствии с едиными стандартами качества образования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F97D75F-A68C-49A2-B515-8A67FD7A59B5}" type="parTrans" cxnId="{5C00F89B-92C6-45DB-93D3-381AD3D8750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29B6E67-0C4F-4EDD-A1E0-05C0F36160D0}" type="sibTrans" cxnId="{5C00F89B-92C6-45DB-93D3-381AD3D8750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BAFB6E87-F146-45C1-B6E3-100B596E92F2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Охрана и укрепление физического и психологического здоровья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A1544E8B-9D87-4CAC-B60F-B14026F41DCF}" type="parTrans" cxnId="{0517CAD3-F697-442F-A9B2-FD5E7B80D80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ECAC8B0-1DD7-4ADF-9306-868DE42C5687}" type="sibTrans" cxnId="{0517CAD3-F697-442F-A9B2-FD5E7B80D80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DCB8672D-72CE-40EC-8451-D428B830F1F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rPr>
            <a:t>Эмоциональное благополучие воспитанников </a:t>
          </a:r>
          <a:endParaRPr lang="ru-RU" sz="1400" b="1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E29D6423-A519-4ED8-B13E-DFE1A8EBC89A}" type="parTrans" cxnId="{1DA29922-02AF-48DE-8E7C-14EC7B4D447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0B6FD53-49BD-4F5F-B2C5-17C59131BAF3}" type="sibTrans" cxnId="{1DA29922-02AF-48DE-8E7C-14EC7B4D447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011904D-9A62-47E7-9C41-A5A3B260AEFD}" type="pres">
      <dgm:prSet presAssocID="{CC9966BC-CB6F-4917-B0F6-237EB92179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18C0EB-C00B-475F-A90B-191D33F15223}" type="pres">
      <dgm:prSet presAssocID="{51EAF0B2-79F5-4E4A-8FCA-FD02EB03016A}" presName="node" presStyleLbl="node1" presStyleIdx="0" presStyleCnt="3" custScaleX="249949" custScaleY="154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F0E2-B2E6-45AB-ABD6-FA24CE51242C}" type="pres">
      <dgm:prSet presAssocID="{529B6E67-0C4F-4EDD-A1E0-05C0F36160D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348CC1F-90B5-47FF-A4A6-85CD504EA525}" type="pres">
      <dgm:prSet presAssocID="{529B6E67-0C4F-4EDD-A1E0-05C0F36160D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DB5353A-D7E9-48B3-84FD-C3B1DCE0B9CF}" type="pres">
      <dgm:prSet presAssocID="{BAFB6E87-F146-45C1-B6E3-100B596E92F2}" presName="node" presStyleLbl="node1" presStyleIdx="1" presStyleCnt="3" custScaleX="150213" custRadScaleRad="162272" custRadScaleInc="-18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E63EE-42C7-4AC9-BA7D-46821822C0C9}" type="pres">
      <dgm:prSet presAssocID="{1ECAC8B0-1DD7-4ADF-9306-868DE42C568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7E5FD0FE-331B-45D3-BDC3-509E6575A48D}" type="pres">
      <dgm:prSet presAssocID="{1ECAC8B0-1DD7-4ADF-9306-868DE42C568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5A01F0E-5CE4-4B99-A76E-E4270A7CBD2E}" type="pres">
      <dgm:prSet presAssocID="{DCB8672D-72CE-40EC-8451-D428B830F1F3}" presName="node" presStyleLbl="node1" presStyleIdx="2" presStyleCnt="3" custScaleX="150213" custRadScaleRad="156367" custRadScaleInc="17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71BB0-6882-4DF8-A491-B80BA479AB28}" type="pres">
      <dgm:prSet presAssocID="{70B6FD53-49BD-4F5F-B2C5-17C59131BAF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51A0B21-C7D7-4C5E-AA05-F7973875E886}" type="pres">
      <dgm:prSet presAssocID="{70B6FD53-49BD-4F5F-B2C5-17C59131BAF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6D0F0D5-B229-4CFD-86B9-D70253495F5A}" type="presOf" srcId="{1ECAC8B0-1DD7-4ADF-9306-868DE42C5687}" destId="{7E5FD0FE-331B-45D3-BDC3-509E6575A48D}" srcOrd="1" destOrd="0" presId="urn:microsoft.com/office/officeart/2005/8/layout/cycle7"/>
    <dgm:cxn modelId="{31A67488-13E8-4E06-AF31-7653531CC00D}" type="presOf" srcId="{529B6E67-0C4F-4EDD-A1E0-05C0F36160D0}" destId="{B415F0E2-B2E6-45AB-ABD6-FA24CE51242C}" srcOrd="0" destOrd="0" presId="urn:microsoft.com/office/officeart/2005/8/layout/cycle7"/>
    <dgm:cxn modelId="{3680178F-0559-48CD-87DB-E8F072958A12}" type="presOf" srcId="{CC9966BC-CB6F-4917-B0F6-237EB9217955}" destId="{A011904D-9A62-47E7-9C41-A5A3B260AEFD}" srcOrd="0" destOrd="0" presId="urn:microsoft.com/office/officeart/2005/8/layout/cycle7"/>
    <dgm:cxn modelId="{6A842F4D-EE77-4BA5-9E44-68DBC6BCFADD}" type="presOf" srcId="{529B6E67-0C4F-4EDD-A1E0-05C0F36160D0}" destId="{D348CC1F-90B5-47FF-A4A6-85CD504EA525}" srcOrd="1" destOrd="0" presId="urn:microsoft.com/office/officeart/2005/8/layout/cycle7"/>
    <dgm:cxn modelId="{D21E2F9C-8707-427B-943F-AEE0E042C4D9}" type="presOf" srcId="{51EAF0B2-79F5-4E4A-8FCA-FD02EB03016A}" destId="{C018C0EB-C00B-475F-A90B-191D33F15223}" srcOrd="0" destOrd="0" presId="urn:microsoft.com/office/officeart/2005/8/layout/cycle7"/>
    <dgm:cxn modelId="{1DA29922-02AF-48DE-8E7C-14EC7B4D4475}" srcId="{CC9966BC-CB6F-4917-B0F6-237EB9217955}" destId="{DCB8672D-72CE-40EC-8451-D428B830F1F3}" srcOrd="2" destOrd="0" parTransId="{E29D6423-A519-4ED8-B13E-DFE1A8EBC89A}" sibTransId="{70B6FD53-49BD-4F5F-B2C5-17C59131BAF3}"/>
    <dgm:cxn modelId="{F3E8EDDD-F65F-41BC-A6C6-795A3911CAC7}" type="presOf" srcId="{BAFB6E87-F146-45C1-B6E3-100B596E92F2}" destId="{6DB5353A-D7E9-48B3-84FD-C3B1DCE0B9CF}" srcOrd="0" destOrd="0" presId="urn:microsoft.com/office/officeart/2005/8/layout/cycle7"/>
    <dgm:cxn modelId="{B20A987A-D3FF-4873-9D46-B6EDC2277D7A}" type="presOf" srcId="{70B6FD53-49BD-4F5F-B2C5-17C59131BAF3}" destId="{E51A0B21-C7D7-4C5E-AA05-F7973875E886}" srcOrd="1" destOrd="0" presId="urn:microsoft.com/office/officeart/2005/8/layout/cycle7"/>
    <dgm:cxn modelId="{0517CAD3-F697-442F-A9B2-FD5E7B80D80F}" srcId="{CC9966BC-CB6F-4917-B0F6-237EB9217955}" destId="{BAFB6E87-F146-45C1-B6E3-100B596E92F2}" srcOrd="1" destOrd="0" parTransId="{A1544E8B-9D87-4CAC-B60F-B14026F41DCF}" sibTransId="{1ECAC8B0-1DD7-4ADF-9306-868DE42C5687}"/>
    <dgm:cxn modelId="{5461FDB3-D92F-4941-AF77-6E3512A86C60}" type="presOf" srcId="{DCB8672D-72CE-40EC-8451-D428B830F1F3}" destId="{A5A01F0E-5CE4-4B99-A76E-E4270A7CBD2E}" srcOrd="0" destOrd="0" presId="urn:microsoft.com/office/officeart/2005/8/layout/cycle7"/>
    <dgm:cxn modelId="{74178264-F5DC-4B65-BE7C-3826AF4F106C}" type="presOf" srcId="{70B6FD53-49BD-4F5F-B2C5-17C59131BAF3}" destId="{46371BB0-6882-4DF8-A491-B80BA479AB28}" srcOrd="0" destOrd="0" presId="urn:microsoft.com/office/officeart/2005/8/layout/cycle7"/>
    <dgm:cxn modelId="{B432574E-BF47-4383-93A1-77C08BD2BFE0}" type="presOf" srcId="{1ECAC8B0-1DD7-4ADF-9306-868DE42C5687}" destId="{BCBE63EE-42C7-4AC9-BA7D-46821822C0C9}" srcOrd="0" destOrd="0" presId="urn:microsoft.com/office/officeart/2005/8/layout/cycle7"/>
    <dgm:cxn modelId="{5C00F89B-92C6-45DB-93D3-381AD3D87501}" srcId="{CC9966BC-CB6F-4917-B0F6-237EB9217955}" destId="{51EAF0B2-79F5-4E4A-8FCA-FD02EB03016A}" srcOrd="0" destOrd="0" parTransId="{FF97D75F-A68C-49A2-B515-8A67FD7A59B5}" sibTransId="{529B6E67-0C4F-4EDD-A1E0-05C0F36160D0}"/>
    <dgm:cxn modelId="{CB30E86A-86A9-4F4E-9427-4540EA9281C0}" type="presParOf" srcId="{A011904D-9A62-47E7-9C41-A5A3B260AEFD}" destId="{C018C0EB-C00B-475F-A90B-191D33F15223}" srcOrd="0" destOrd="0" presId="urn:microsoft.com/office/officeart/2005/8/layout/cycle7"/>
    <dgm:cxn modelId="{A8B279E6-A60E-4ED9-89DA-F971C8B6DDFF}" type="presParOf" srcId="{A011904D-9A62-47E7-9C41-A5A3B260AEFD}" destId="{B415F0E2-B2E6-45AB-ABD6-FA24CE51242C}" srcOrd="1" destOrd="0" presId="urn:microsoft.com/office/officeart/2005/8/layout/cycle7"/>
    <dgm:cxn modelId="{578B86D4-42DE-436C-BBE4-AECE6B8A4BA4}" type="presParOf" srcId="{B415F0E2-B2E6-45AB-ABD6-FA24CE51242C}" destId="{D348CC1F-90B5-47FF-A4A6-85CD504EA525}" srcOrd="0" destOrd="0" presId="urn:microsoft.com/office/officeart/2005/8/layout/cycle7"/>
    <dgm:cxn modelId="{C55B5CDA-A9BE-4EAD-A161-A27BE3ECE5ED}" type="presParOf" srcId="{A011904D-9A62-47E7-9C41-A5A3B260AEFD}" destId="{6DB5353A-D7E9-48B3-84FD-C3B1DCE0B9CF}" srcOrd="2" destOrd="0" presId="urn:microsoft.com/office/officeart/2005/8/layout/cycle7"/>
    <dgm:cxn modelId="{54743E8B-6F95-461A-BCAD-89E0F19A6D30}" type="presParOf" srcId="{A011904D-9A62-47E7-9C41-A5A3B260AEFD}" destId="{BCBE63EE-42C7-4AC9-BA7D-46821822C0C9}" srcOrd="3" destOrd="0" presId="urn:microsoft.com/office/officeart/2005/8/layout/cycle7"/>
    <dgm:cxn modelId="{664388FB-7EDF-45C0-BA30-40D63605E055}" type="presParOf" srcId="{BCBE63EE-42C7-4AC9-BA7D-46821822C0C9}" destId="{7E5FD0FE-331B-45D3-BDC3-509E6575A48D}" srcOrd="0" destOrd="0" presId="urn:microsoft.com/office/officeart/2005/8/layout/cycle7"/>
    <dgm:cxn modelId="{CFACB27E-2DE6-4928-B00A-60771344FF88}" type="presParOf" srcId="{A011904D-9A62-47E7-9C41-A5A3B260AEFD}" destId="{A5A01F0E-5CE4-4B99-A76E-E4270A7CBD2E}" srcOrd="4" destOrd="0" presId="urn:microsoft.com/office/officeart/2005/8/layout/cycle7"/>
    <dgm:cxn modelId="{F199A736-5664-491D-8C86-CCFF97F53FE9}" type="presParOf" srcId="{A011904D-9A62-47E7-9C41-A5A3B260AEFD}" destId="{46371BB0-6882-4DF8-A491-B80BA479AB28}" srcOrd="5" destOrd="0" presId="urn:microsoft.com/office/officeart/2005/8/layout/cycle7"/>
    <dgm:cxn modelId="{9464A405-C4D2-4FFD-8488-178B3F11E128}" type="presParOf" srcId="{46371BB0-6882-4DF8-A491-B80BA479AB28}" destId="{E51A0B21-C7D7-4C5E-AA05-F7973875E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F9D02A-0583-48FE-A956-BC3142ADC157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4BEADA-7C83-4479-BFCD-B25B36D40A8C}">
      <dgm:prSet phldrT="[Текст]" custT="1"/>
      <dgm:spPr/>
      <dgm:t>
        <a:bodyPr/>
        <a:lstStyle/>
        <a:p>
          <a:r>
            <a:rPr lang="ru-RU" sz="1800" b="1" dirty="0" smtClean="0">
              <a:latin typeface="Bookman Old Style" panose="02050604050505020204" pitchFamily="18" charset="0"/>
            </a:rPr>
            <a:t>Рекомендации</a:t>
          </a:r>
          <a:endParaRPr lang="ru-RU" sz="1800" b="1" dirty="0">
            <a:latin typeface="Bookman Old Style" panose="02050604050505020204" pitchFamily="18" charset="0"/>
          </a:endParaRPr>
        </a:p>
      </dgm:t>
    </dgm:pt>
    <dgm:pt modelId="{82F73A8C-37F6-4DED-B4FE-8D3668739AC2}" type="parTrans" cxnId="{28A49BBB-1C2B-4FB5-8820-423C66B61546}">
      <dgm:prSet/>
      <dgm:spPr/>
      <dgm:t>
        <a:bodyPr/>
        <a:lstStyle/>
        <a:p>
          <a:endParaRPr lang="ru-RU"/>
        </a:p>
      </dgm:t>
    </dgm:pt>
    <dgm:pt modelId="{77C7E9A6-DB7A-4E9B-BED1-238E0CBB2832}" type="sibTrans" cxnId="{28A49BBB-1C2B-4FB5-8820-423C66B61546}">
      <dgm:prSet/>
      <dgm:spPr/>
      <dgm:t>
        <a:bodyPr/>
        <a:lstStyle/>
        <a:p>
          <a:endParaRPr lang="ru-RU"/>
        </a:p>
      </dgm:t>
    </dgm:pt>
    <dgm:pt modelId="{B4D57F87-7D0E-44B2-81D4-4E2BB66512BA}" type="asst">
      <dgm:prSet phldrT="[Текст]"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позволят унифицировать требования к приобретаемому оборудованию и учебно-методическим материалам, гарантировать их соответствие ФГОС ДО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5C1D6533-A4E0-4D94-BFC0-EBC6FB540B83}" type="parTrans" cxnId="{F03FC547-240B-4EF5-BEF8-3A5552C2EB04}">
      <dgm:prSet/>
      <dgm:spPr/>
      <dgm:t>
        <a:bodyPr/>
        <a:lstStyle/>
        <a:p>
          <a:endParaRPr lang="ru-RU"/>
        </a:p>
      </dgm:t>
    </dgm:pt>
    <dgm:pt modelId="{5BFBFBCE-A0D6-43E3-9CA4-0933941C009C}" type="sibTrans" cxnId="{F03FC547-240B-4EF5-BEF8-3A5552C2EB04}">
      <dgm:prSet/>
      <dgm:spPr/>
      <dgm:t>
        <a:bodyPr/>
        <a:lstStyle/>
        <a:p>
          <a:endParaRPr lang="ru-RU"/>
        </a:p>
      </dgm:t>
    </dgm:pt>
    <dgm:pt modelId="{85914527-B6A2-4CCD-97CB-0DEDB7449E3D}">
      <dgm:prSet phldrT="[Текст]"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- описание инфраструктуры ДОО, соответствующей современным условиям оснащения ДОО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D94A2F4F-1ED7-4E25-B90D-6CB17D30892A}" type="parTrans" cxnId="{786E2060-9508-4E19-9E59-7219A200D863}">
      <dgm:prSet/>
      <dgm:spPr/>
      <dgm:t>
        <a:bodyPr/>
        <a:lstStyle/>
        <a:p>
          <a:endParaRPr lang="ru-RU"/>
        </a:p>
      </dgm:t>
    </dgm:pt>
    <dgm:pt modelId="{6DE6DE4E-14E1-48CA-8353-2837131F5A0A}" type="sibTrans" cxnId="{786E2060-9508-4E19-9E59-7219A200D863}">
      <dgm:prSet/>
      <dgm:spPr/>
      <dgm:t>
        <a:bodyPr/>
        <a:lstStyle/>
        <a:p>
          <a:endParaRPr lang="ru-RU"/>
        </a:p>
      </dgm:t>
    </dgm:pt>
    <dgm:pt modelId="{7E939314-CA8A-469C-8FA0-DEABF52706CE}">
      <dgm:prSet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- перечни материалов и оборудования, необходимых для формирования инвариантной и вариативной частей инфраструктуры ДОО; 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8C622024-E8EE-4638-BF19-AEF2B4597232}" type="parTrans" cxnId="{52A76950-5587-4013-B7D6-DE171E7EE4A4}">
      <dgm:prSet/>
      <dgm:spPr/>
      <dgm:t>
        <a:bodyPr/>
        <a:lstStyle/>
        <a:p>
          <a:endParaRPr lang="ru-RU"/>
        </a:p>
      </dgm:t>
    </dgm:pt>
    <dgm:pt modelId="{1411EBE9-C54C-4C59-BF6D-2C9FD574FF5F}" type="sibTrans" cxnId="{52A76950-5587-4013-B7D6-DE171E7EE4A4}">
      <dgm:prSet/>
      <dgm:spPr/>
      <dgm:t>
        <a:bodyPr/>
        <a:lstStyle/>
        <a:p>
          <a:endParaRPr lang="ru-RU"/>
        </a:p>
      </dgm:t>
    </dgm:pt>
    <dgm:pt modelId="{FF07784D-0616-4434-BF83-3B698CDC600A}">
      <dgm:prSet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- варианты организации инфраструктуры ДОО;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DFC2311B-DD6F-4615-9EB5-8696D53AD104}" type="parTrans" cxnId="{1BF6F2B1-1AB9-47F6-BE2C-94AE1DDF745E}">
      <dgm:prSet/>
      <dgm:spPr/>
      <dgm:t>
        <a:bodyPr/>
        <a:lstStyle/>
        <a:p>
          <a:endParaRPr lang="ru-RU"/>
        </a:p>
      </dgm:t>
    </dgm:pt>
    <dgm:pt modelId="{E567A0DB-DD88-4A7B-93F7-8CCEFACC7C4F}" type="sibTrans" cxnId="{1BF6F2B1-1AB9-47F6-BE2C-94AE1DDF745E}">
      <dgm:prSet/>
      <dgm:spPr/>
      <dgm:t>
        <a:bodyPr/>
        <a:lstStyle/>
        <a:p>
          <a:endParaRPr lang="ru-RU"/>
        </a:p>
      </dgm:t>
    </dgm:pt>
    <dgm:pt modelId="{166CE752-3593-4E81-841C-56B6F2D21303}">
      <dgm:prSet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- алгоритмы формирования инфраструктуры ДОО и комплектации учебно-методических материалов; 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16AA5D49-E5A6-463D-A7C4-4EE3EAF620BB}" type="parTrans" cxnId="{AA716CB0-0FAB-4E8D-BCFF-47008E49B72C}">
      <dgm:prSet/>
      <dgm:spPr/>
      <dgm:t>
        <a:bodyPr/>
        <a:lstStyle/>
        <a:p>
          <a:endParaRPr lang="ru-RU"/>
        </a:p>
      </dgm:t>
    </dgm:pt>
    <dgm:pt modelId="{00BB6711-91F4-426D-AB8F-F857B95064FF}" type="sibTrans" cxnId="{AA716CB0-0FAB-4E8D-BCFF-47008E49B72C}">
      <dgm:prSet/>
      <dgm:spPr/>
      <dgm:t>
        <a:bodyPr/>
        <a:lstStyle/>
        <a:p>
          <a:endParaRPr lang="ru-RU"/>
        </a:p>
      </dgm:t>
    </dgm:pt>
    <dgm:pt modelId="{5CCB0B66-5F4D-4F29-9C5E-AA387B6AD150}">
      <dgm:prSet custT="1"/>
      <dgm:spPr/>
      <dgm:t>
        <a:bodyPr/>
        <a:lstStyle/>
        <a:p>
          <a:r>
            <a:rPr lang="ru-RU" sz="1400" b="1" dirty="0" smtClean="0">
              <a:latin typeface="Bookman Old Style" panose="02050604050505020204" pitchFamily="18" charset="0"/>
            </a:rPr>
            <a:t>- предложения к организации методической работы по повышению профессиональной компетентности педагогов в области создания инфраструктуры ДОО</a:t>
          </a:r>
          <a:endParaRPr lang="ru-RU" sz="1400" b="1" dirty="0">
            <a:latin typeface="Bookman Old Style" panose="02050604050505020204" pitchFamily="18" charset="0"/>
          </a:endParaRPr>
        </a:p>
      </dgm:t>
    </dgm:pt>
    <dgm:pt modelId="{F7478DEF-F18E-4D2A-AB36-7A22BC5F7A1E}" type="parTrans" cxnId="{AD148A20-D53C-4897-AFE1-2871F00EE4CB}">
      <dgm:prSet/>
      <dgm:spPr/>
      <dgm:t>
        <a:bodyPr/>
        <a:lstStyle/>
        <a:p>
          <a:endParaRPr lang="ru-RU"/>
        </a:p>
      </dgm:t>
    </dgm:pt>
    <dgm:pt modelId="{F91BFF40-B84F-4E54-849E-C72CC88B1E09}" type="sibTrans" cxnId="{AD148A20-D53C-4897-AFE1-2871F00EE4CB}">
      <dgm:prSet/>
      <dgm:spPr/>
      <dgm:t>
        <a:bodyPr/>
        <a:lstStyle/>
        <a:p>
          <a:endParaRPr lang="ru-RU"/>
        </a:p>
      </dgm:t>
    </dgm:pt>
    <dgm:pt modelId="{8DD6FC0A-53A6-4AD0-93FC-63A2E59E8949}" type="pres">
      <dgm:prSet presAssocID="{53F9D02A-0583-48FE-A956-BC3142ADC1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F45320-3038-4CC5-8178-03119265FD96}" type="pres">
      <dgm:prSet presAssocID="{C64BEADA-7C83-4479-BFCD-B25B36D40A8C}" presName="hierRoot1" presStyleCnt="0">
        <dgm:presLayoutVars>
          <dgm:hierBranch val="init"/>
        </dgm:presLayoutVars>
      </dgm:prSet>
      <dgm:spPr/>
    </dgm:pt>
    <dgm:pt modelId="{99007DE2-7AA8-4AC6-8404-F341FA77A55E}" type="pres">
      <dgm:prSet presAssocID="{C64BEADA-7C83-4479-BFCD-B25B36D40A8C}" presName="rootComposite1" presStyleCnt="0"/>
      <dgm:spPr/>
    </dgm:pt>
    <dgm:pt modelId="{5387B6A6-5B3D-42B9-9A73-ADDD60603934}" type="pres">
      <dgm:prSet presAssocID="{C64BEADA-7C83-4479-BFCD-B25B36D40A8C}" presName="rootText1" presStyleLbl="node0" presStyleIdx="0" presStyleCnt="1" custScaleX="72666" custLinFactNeighborX="-2924" custLinFactNeighborY="-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A86FDF-D7AA-4AAC-ACE3-99B511B21482}" type="pres">
      <dgm:prSet presAssocID="{C64BEADA-7C83-4479-BFCD-B25B36D40A8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1ABFCF1-27F9-47A5-93CA-4F4DC3293B60}" type="pres">
      <dgm:prSet presAssocID="{C64BEADA-7C83-4479-BFCD-B25B36D40A8C}" presName="hierChild2" presStyleCnt="0"/>
      <dgm:spPr/>
    </dgm:pt>
    <dgm:pt modelId="{0B930BE3-B2F1-4375-8CDF-FF415328C636}" type="pres">
      <dgm:prSet presAssocID="{D94A2F4F-1ED7-4E25-B90D-6CB17D30892A}" presName="Name64" presStyleLbl="parChTrans1D2" presStyleIdx="0" presStyleCnt="6"/>
      <dgm:spPr/>
      <dgm:t>
        <a:bodyPr/>
        <a:lstStyle/>
        <a:p>
          <a:endParaRPr lang="ru-RU"/>
        </a:p>
      </dgm:t>
    </dgm:pt>
    <dgm:pt modelId="{E5F48873-ABDF-41A8-916E-16AEA8D1FB4D}" type="pres">
      <dgm:prSet presAssocID="{85914527-B6A2-4CCD-97CB-0DEDB7449E3D}" presName="hierRoot2" presStyleCnt="0">
        <dgm:presLayoutVars>
          <dgm:hierBranch val="init"/>
        </dgm:presLayoutVars>
      </dgm:prSet>
      <dgm:spPr/>
    </dgm:pt>
    <dgm:pt modelId="{526E1489-7BA1-44FA-B186-D390AB4686A5}" type="pres">
      <dgm:prSet presAssocID="{85914527-B6A2-4CCD-97CB-0DEDB7449E3D}" presName="rootComposite" presStyleCnt="0"/>
      <dgm:spPr/>
    </dgm:pt>
    <dgm:pt modelId="{712B81A3-E65C-4C78-B36C-0BE09F45A5B9}" type="pres">
      <dgm:prSet presAssocID="{85914527-B6A2-4CCD-97CB-0DEDB7449E3D}" presName="rootText" presStyleLbl="node2" presStyleIdx="0" presStyleCnt="5" custScaleX="114527" custLinFactNeighborX="-512" custLinFactNeighborY="-2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1746AB-CEA1-45AF-B5F6-7C11E4782EC9}" type="pres">
      <dgm:prSet presAssocID="{85914527-B6A2-4CCD-97CB-0DEDB7449E3D}" presName="rootConnector" presStyleLbl="node2" presStyleIdx="0" presStyleCnt="5"/>
      <dgm:spPr/>
      <dgm:t>
        <a:bodyPr/>
        <a:lstStyle/>
        <a:p>
          <a:endParaRPr lang="ru-RU"/>
        </a:p>
      </dgm:t>
    </dgm:pt>
    <dgm:pt modelId="{2001C534-EF9C-4EC3-8237-FF3FD36B230B}" type="pres">
      <dgm:prSet presAssocID="{85914527-B6A2-4CCD-97CB-0DEDB7449E3D}" presName="hierChild4" presStyleCnt="0"/>
      <dgm:spPr/>
    </dgm:pt>
    <dgm:pt modelId="{814C6DFF-319B-42CB-8EAC-A818D64F7217}" type="pres">
      <dgm:prSet presAssocID="{85914527-B6A2-4CCD-97CB-0DEDB7449E3D}" presName="hierChild5" presStyleCnt="0"/>
      <dgm:spPr/>
    </dgm:pt>
    <dgm:pt modelId="{A5033658-6CBE-4D13-973D-4D0665AC3574}" type="pres">
      <dgm:prSet presAssocID="{8C622024-E8EE-4638-BF19-AEF2B4597232}" presName="Name64" presStyleLbl="parChTrans1D2" presStyleIdx="1" presStyleCnt="6"/>
      <dgm:spPr/>
      <dgm:t>
        <a:bodyPr/>
        <a:lstStyle/>
        <a:p>
          <a:endParaRPr lang="ru-RU"/>
        </a:p>
      </dgm:t>
    </dgm:pt>
    <dgm:pt modelId="{FA804153-8C97-472A-9745-3BD0D1E6F746}" type="pres">
      <dgm:prSet presAssocID="{7E939314-CA8A-469C-8FA0-DEABF52706CE}" presName="hierRoot2" presStyleCnt="0">
        <dgm:presLayoutVars>
          <dgm:hierBranch val="init"/>
        </dgm:presLayoutVars>
      </dgm:prSet>
      <dgm:spPr/>
    </dgm:pt>
    <dgm:pt modelId="{61D02214-C599-40DB-B60F-02B0287CFF7C}" type="pres">
      <dgm:prSet presAssocID="{7E939314-CA8A-469C-8FA0-DEABF52706CE}" presName="rootComposite" presStyleCnt="0"/>
      <dgm:spPr/>
    </dgm:pt>
    <dgm:pt modelId="{25F38BF0-111F-4D3E-B08A-9097D70396F5}" type="pres">
      <dgm:prSet presAssocID="{7E939314-CA8A-469C-8FA0-DEABF52706CE}" presName="rootText" presStyleLbl="node2" presStyleIdx="1" presStyleCnt="5" custScaleX="114527" custScaleY="133017" custLinFactNeighborX="-512" custLinFactNeighborY="-2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820629-93B4-4FC4-AACE-42D6B83095CF}" type="pres">
      <dgm:prSet presAssocID="{7E939314-CA8A-469C-8FA0-DEABF52706CE}" presName="rootConnector" presStyleLbl="node2" presStyleIdx="1" presStyleCnt="5"/>
      <dgm:spPr/>
      <dgm:t>
        <a:bodyPr/>
        <a:lstStyle/>
        <a:p>
          <a:endParaRPr lang="ru-RU"/>
        </a:p>
      </dgm:t>
    </dgm:pt>
    <dgm:pt modelId="{D4951A94-68C0-4607-9BCB-E40855E85001}" type="pres">
      <dgm:prSet presAssocID="{7E939314-CA8A-469C-8FA0-DEABF52706CE}" presName="hierChild4" presStyleCnt="0"/>
      <dgm:spPr/>
    </dgm:pt>
    <dgm:pt modelId="{7D7F8C68-D0B7-40C8-8B4F-3AF234CF40C7}" type="pres">
      <dgm:prSet presAssocID="{7E939314-CA8A-469C-8FA0-DEABF52706CE}" presName="hierChild5" presStyleCnt="0"/>
      <dgm:spPr/>
    </dgm:pt>
    <dgm:pt modelId="{D5AD6364-C781-4FE3-A02F-205B22C44F60}" type="pres">
      <dgm:prSet presAssocID="{DFC2311B-DD6F-4615-9EB5-8696D53AD104}" presName="Name64" presStyleLbl="parChTrans1D2" presStyleIdx="2" presStyleCnt="6"/>
      <dgm:spPr/>
      <dgm:t>
        <a:bodyPr/>
        <a:lstStyle/>
        <a:p>
          <a:endParaRPr lang="ru-RU"/>
        </a:p>
      </dgm:t>
    </dgm:pt>
    <dgm:pt modelId="{BED11D5B-D657-4442-A0F8-656ABB23C98E}" type="pres">
      <dgm:prSet presAssocID="{FF07784D-0616-4434-BF83-3B698CDC600A}" presName="hierRoot2" presStyleCnt="0">
        <dgm:presLayoutVars>
          <dgm:hierBranch val="init"/>
        </dgm:presLayoutVars>
      </dgm:prSet>
      <dgm:spPr/>
    </dgm:pt>
    <dgm:pt modelId="{98A4FB02-7281-43D8-B5EF-79AE7FC8A4C9}" type="pres">
      <dgm:prSet presAssocID="{FF07784D-0616-4434-BF83-3B698CDC600A}" presName="rootComposite" presStyleCnt="0"/>
      <dgm:spPr/>
    </dgm:pt>
    <dgm:pt modelId="{C154E8CE-6F7A-4DF6-BEB2-D861356D2F3B}" type="pres">
      <dgm:prSet presAssocID="{FF07784D-0616-4434-BF83-3B698CDC600A}" presName="rootText" presStyleLbl="node2" presStyleIdx="2" presStyleCnt="5" custScaleX="114527" custLinFactNeighborX="-512" custLinFactNeighborY="-2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D4FA03-BD74-444A-BB5D-6CA1EF347D65}" type="pres">
      <dgm:prSet presAssocID="{FF07784D-0616-4434-BF83-3B698CDC600A}" presName="rootConnector" presStyleLbl="node2" presStyleIdx="2" presStyleCnt="5"/>
      <dgm:spPr/>
      <dgm:t>
        <a:bodyPr/>
        <a:lstStyle/>
        <a:p>
          <a:endParaRPr lang="ru-RU"/>
        </a:p>
      </dgm:t>
    </dgm:pt>
    <dgm:pt modelId="{41A136D6-8685-4CE1-9A9E-A83952771159}" type="pres">
      <dgm:prSet presAssocID="{FF07784D-0616-4434-BF83-3B698CDC600A}" presName="hierChild4" presStyleCnt="0"/>
      <dgm:spPr/>
    </dgm:pt>
    <dgm:pt modelId="{070FC55C-2473-4C61-9CDF-E800BB54BB95}" type="pres">
      <dgm:prSet presAssocID="{FF07784D-0616-4434-BF83-3B698CDC600A}" presName="hierChild5" presStyleCnt="0"/>
      <dgm:spPr/>
    </dgm:pt>
    <dgm:pt modelId="{0C096913-6C1E-429C-A5E2-3B919B2ABA58}" type="pres">
      <dgm:prSet presAssocID="{16AA5D49-E5A6-463D-A7C4-4EE3EAF620BB}" presName="Name64" presStyleLbl="parChTrans1D2" presStyleIdx="3" presStyleCnt="6"/>
      <dgm:spPr/>
      <dgm:t>
        <a:bodyPr/>
        <a:lstStyle/>
        <a:p>
          <a:endParaRPr lang="ru-RU"/>
        </a:p>
      </dgm:t>
    </dgm:pt>
    <dgm:pt modelId="{EC080D1F-72FD-4DA2-9AEF-A64C05F4D522}" type="pres">
      <dgm:prSet presAssocID="{166CE752-3593-4E81-841C-56B6F2D21303}" presName="hierRoot2" presStyleCnt="0">
        <dgm:presLayoutVars>
          <dgm:hierBranch val="init"/>
        </dgm:presLayoutVars>
      </dgm:prSet>
      <dgm:spPr/>
    </dgm:pt>
    <dgm:pt modelId="{F063B45E-5848-4014-ACA8-8224EFD99563}" type="pres">
      <dgm:prSet presAssocID="{166CE752-3593-4E81-841C-56B6F2D21303}" presName="rootComposite" presStyleCnt="0"/>
      <dgm:spPr/>
    </dgm:pt>
    <dgm:pt modelId="{5071F8CC-8FDF-47D2-A829-2608354E0C2D}" type="pres">
      <dgm:prSet presAssocID="{166CE752-3593-4E81-841C-56B6F2D21303}" presName="rootText" presStyleLbl="node2" presStyleIdx="3" presStyleCnt="5" custScaleX="114527" custLinFactNeighborX="-512" custLinFactNeighborY="-2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1933B9-128E-4870-B1CD-6A12CBA37800}" type="pres">
      <dgm:prSet presAssocID="{166CE752-3593-4E81-841C-56B6F2D21303}" presName="rootConnector" presStyleLbl="node2" presStyleIdx="3" presStyleCnt="5"/>
      <dgm:spPr/>
      <dgm:t>
        <a:bodyPr/>
        <a:lstStyle/>
        <a:p>
          <a:endParaRPr lang="ru-RU"/>
        </a:p>
      </dgm:t>
    </dgm:pt>
    <dgm:pt modelId="{F4DEBA24-97C5-47F2-B9BC-8918DE4088B1}" type="pres">
      <dgm:prSet presAssocID="{166CE752-3593-4E81-841C-56B6F2D21303}" presName="hierChild4" presStyleCnt="0"/>
      <dgm:spPr/>
    </dgm:pt>
    <dgm:pt modelId="{6CA8A152-00C0-478F-80AC-27156DF20CB0}" type="pres">
      <dgm:prSet presAssocID="{166CE752-3593-4E81-841C-56B6F2D21303}" presName="hierChild5" presStyleCnt="0"/>
      <dgm:spPr/>
    </dgm:pt>
    <dgm:pt modelId="{1BE368B0-2F74-4432-97F8-CE07246FB013}" type="pres">
      <dgm:prSet presAssocID="{F7478DEF-F18E-4D2A-AB36-7A22BC5F7A1E}" presName="Name64" presStyleLbl="parChTrans1D2" presStyleIdx="4" presStyleCnt="6"/>
      <dgm:spPr/>
      <dgm:t>
        <a:bodyPr/>
        <a:lstStyle/>
        <a:p>
          <a:endParaRPr lang="ru-RU"/>
        </a:p>
      </dgm:t>
    </dgm:pt>
    <dgm:pt modelId="{ED524861-F127-4921-AAF8-2465EE1ED5AD}" type="pres">
      <dgm:prSet presAssocID="{5CCB0B66-5F4D-4F29-9C5E-AA387B6AD150}" presName="hierRoot2" presStyleCnt="0">
        <dgm:presLayoutVars>
          <dgm:hierBranch val="init"/>
        </dgm:presLayoutVars>
      </dgm:prSet>
      <dgm:spPr/>
    </dgm:pt>
    <dgm:pt modelId="{47D4EB30-BD6A-4DE9-B1AE-2C1DE6529453}" type="pres">
      <dgm:prSet presAssocID="{5CCB0B66-5F4D-4F29-9C5E-AA387B6AD150}" presName="rootComposite" presStyleCnt="0"/>
      <dgm:spPr/>
    </dgm:pt>
    <dgm:pt modelId="{10258562-60D1-49EB-8479-9C18A2CD5A69}" type="pres">
      <dgm:prSet presAssocID="{5CCB0B66-5F4D-4F29-9C5E-AA387B6AD150}" presName="rootText" presStyleLbl="node2" presStyleIdx="4" presStyleCnt="5" custScaleX="114527" custScaleY="172082" custLinFactNeighborX="-512" custLinFactNeighborY="-2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2E46DC-34C2-4AE9-BA78-78B34E2C0070}" type="pres">
      <dgm:prSet presAssocID="{5CCB0B66-5F4D-4F29-9C5E-AA387B6AD150}" presName="rootConnector" presStyleLbl="node2" presStyleIdx="4" presStyleCnt="5"/>
      <dgm:spPr/>
      <dgm:t>
        <a:bodyPr/>
        <a:lstStyle/>
        <a:p>
          <a:endParaRPr lang="ru-RU"/>
        </a:p>
      </dgm:t>
    </dgm:pt>
    <dgm:pt modelId="{2D011BAB-91EC-4B12-8393-6E357398BD64}" type="pres">
      <dgm:prSet presAssocID="{5CCB0B66-5F4D-4F29-9C5E-AA387B6AD150}" presName="hierChild4" presStyleCnt="0"/>
      <dgm:spPr/>
    </dgm:pt>
    <dgm:pt modelId="{D5FAD0E4-ABC8-4046-BC4A-FA15DF2BA46E}" type="pres">
      <dgm:prSet presAssocID="{5CCB0B66-5F4D-4F29-9C5E-AA387B6AD150}" presName="hierChild5" presStyleCnt="0"/>
      <dgm:spPr/>
    </dgm:pt>
    <dgm:pt modelId="{4FFC02F6-656B-4C6B-9607-9A058160F6A9}" type="pres">
      <dgm:prSet presAssocID="{C64BEADA-7C83-4479-BFCD-B25B36D40A8C}" presName="hierChild3" presStyleCnt="0"/>
      <dgm:spPr/>
    </dgm:pt>
    <dgm:pt modelId="{E8969F34-072F-419B-A37E-7F14EAEFC1E6}" type="pres">
      <dgm:prSet presAssocID="{5C1D6533-A4E0-4D94-BFC0-EBC6FB540B83}" presName="Name115" presStyleLbl="parChTrans1D2" presStyleIdx="5" presStyleCnt="6"/>
      <dgm:spPr/>
      <dgm:t>
        <a:bodyPr/>
        <a:lstStyle/>
        <a:p>
          <a:endParaRPr lang="ru-RU"/>
        </a:p>
      </dgm:t>
    </dgm:pt>
    <dgm:pt modelId="{474FBFDB-79EB-4392-A3BE-5B24D5865C14}" type="pres">
      <dgm:prSet presAssocID="{B4D57F87-7D0E-44B2-81D4-4E2BB66512BA}" presName="hierRoot3" presStyleCnt="0">
        <dgm:presLayoutVars>
          <dgm:hierBranch val="init"/>
        </dgm:presLayoutVars>
      </dgm:prSet>
      <dgm:spPr/>
    </dgm:pt>
    <dgm:pt modelId="{D66B22A0-61B8-4B6B-97FB-2C569272C6A5}" type="pres">
      <dgm:prSet presAssocID="{B4D57F87-7D0E-44B2-81D4-4E2BB66512BA}" presName="rootComposite3" presStyleCnt="0"/>
      <dgm:spPr/>
    </dgm:pt>
    <dgm:pt modelId="{BD9AF41B-BDBA-4498-AC20-EE09C0C7D36C}" type="pres">
      <dgm:prSet presAssocID="{B4D57F87-7D0E-44B2-81D4-4E2BB66512BA}" presName="rootText3" presStyleLbl="asst1" presStyleIdx="0" presStyleCnt="1" custScaleY="252233" custLinFactNeighborX="1920" custLinFactNeighborY="-33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E55B7A-A2D2-4B09-A6E9-F4A5975756BC}" type="pres">
      <dgm:prSet presAssocID="{B4D57F87-7D0E-44B2-81D4-4E2BB66512BA}" presName="rootConnector3" presStyleLbl="asst1" presStyleIdx="0" presStyleCnt="1"/>
      <dgm:spPr/>
      <dgm:t>
        <a:bodyPr/>
        <a:lstStyle/>
        <a:p>
          <a:endParaRPr lang="ru-RU"/>
        </a:p>
      </dgm:t>
    </dgm:pt>
    <dgm:pt modelId="{1D50741E-88FF-4DC3-91B6-232512216076}" type="pres">
      <dgm:prSet presAssocID="{B4D57F87-7D0E-44B2-81D4-4E2BB66512BA}" presName="hierChild6" presStyleCnt="0"/>
      <dgm:spPr/>
    </dgm:pt>
    <dgm:pt modelId="{3C08FA0F-6871-4BBB-A5E8-9435DF829DD9}" type="pres">
      <dgm:prSet presAssocID="{B4D57F87-7D0E-44B2-81D4-4E2BB66512BA}" presName="hierChild7" presStyleCnt="0"/>
      <dgm:spPr/>
    </dgm:pt>
  </dgm:ptLst>
  <dgm:cxnLst>
    <dgm:cxn modelId="{553F3836-408E-4742-92FE-5CE347D4DB8F}" type="presOf" srcId="{8C622024-E8EE-4638-BF19-AEF2B4597232}" destId="{A5033658-6CBE-4D13-973D-4D0665AC3574}" srcOrd="0" destOrd="0" presId="urn:microsoft.com/office/officeart/2009/3/layout/HorizontalOrganizationChart"/>
    <dgm:cxn modelId="{9879FA50-9AD3-48BE-82B1-8B9D9611E3FD}" type="presOf" srcId="{85914527-B6A2-4CCD-97CB-0DEDB7449E3D}" destId="{EB1746AB-CEA1-45AF-B5F6-7C11E4782EC9}" srcOrd="1" destOrd="0" presId="urn:microsoft.com/office/officeart/2009/3/layout/HorizontalOrganizationChart"/>
    <dgm:cxn modelId="{786E2060-9508-4E19-9E59-7219A200D863}" srcId="{C64BEADA-7C83-4479-BFCD-B25B36D40A8C}" destId="{85914527-B6A2-4CCD-97CB-0DEDB7449E3D}" srcOrd="1" destOrd="0" parTransId="{D94A2F4F-1ED7-4E25-B90D-6CB17D30892A}" sibTransId="{6DE6DE4E-14E1-48CA-8353-2837131F5A0A}"/>
    <dgm:cxn modelId="{1DB99B40-7EB6-4BC2-9758-200AC5801084}" type="presOf" srcId="{B4D57F87-7D0E-44B2-81D4-4E2BB66512BA}" destId="{1FE55B7A-A2D2-4B09-A6E9-F4A5975756BC}" srcOrd="1" destOrd="0" presId="urn:microsoft.com/office/officeart/2009/3/layout/HorizontalOrganizationChart"/>
    <dgm:cxn modelId="{33F7D834-09C5-4C36-9FF4-F25CCDAB640C}" type="presOf" srcId="{166CE752-3593-4E81-841C-56B6F2D21303}" destId="{5071F8CC-8FDF-47D2-A829-2608354E0C2D}" srcOrd="0" destOrd="0" presId="urn:microsoft.com/office/officeart/2009/3/layout/HorizontalOrganizationChart"/>
    <dgm:cxn modelId="{F03FC547-240B-4EF5-BEF8-3A5552C2EB04}" srcId="{C64BEADA-7C83-4479-BFCD-B25B36D40A8C}" destId="{B4D57F87-7D0E-44B2-81D4-4E2BB66512BA}" srcOrd="0" destOrd="0" parTransId="{5C1D6533-A4E0-4D94-BFC0-EBC6FB540B83}" sibTransId="{5BFBFBCE-A0D6-43E3-9CA4-0933941C009C}"/>
    <dgm:cxn modelId="{1BF6F2B1-1AB9-47F6-BE2C-94AE1DDF745E}" srcId="{C64BEADA-7C83-4479-BFCD-B25B36D40A8C}" destId="{FF07784D-0616-4434-BF83-3B698CDC600A}" srcOrd="3" destOrd="0" parTransId="{DFC2311B-DD6F-4615-9EB5-8696D53AD104}" sibTransId="{E567A0DB-DD88-4A7B-93F7-8CCEFACC7C4F}"/>
    <dgm:cxn modelId="{AD148A20-D53C-4897-AFE1-2871F00EE4CB}" srcId="{C64BEADA-7C83-4479-BFCD-B25B36D40A8C}" destId="{5CCB0B66-5F4D-4F29-9C5E-AA387B6AD150}" srcOrd="5" destOrd="0" parTransId="{F7478DEF-F18E-4D2A-AB36-7A22BC5F7A1E}" sibTransId="{F91BFF40-B84F-4E54-849E-C72CC88B1E09}"/>
    <dgm:cxn modelId="{02FE88B5-CB5A-4EF5-8A4A-44E492BB66D6}" type="presOf" srcId="{166CE752-3593-4E81-841C-56B6F2D21303}" destId="{A51933B9-128E-4870-B1CD-6A12CBA37800}" srcOrd="1" destOrd="0" presId="urn:microsoft.com/office/officeart/2009/3/layout/HorizontalOrganizationChart"/>
    <dgm:cxn modelId="{43995439-1211-4B2D-9DA3-6B1ACD395755}" type="presOf" srcId="{C64BEADA-7C83-4479-BFCD-B25B36D40A8C}" destId="{4DA86FDF-D7AA-4AAC-ACE3-99B511B21482}" srcOrd="1" destOrd="0" presId="urn:microsoft.com/office/officeart/2009/3/layout/HorizontalOrganizationChart"/>
    <dgm:cxn modelId="{09DDE599-0E21-4F1E-A641-0B2D8A6ABE39}" type="presOf" srcId="{5C1D6533-A4E0-4D94-BFC0-EBC6FB540B83}" destId="{E8969F34-072F-419B-A37E-7F14EAEFC1E6}" srcOrd="0" destOrd="0" presId="urn:microsoft.com/office/officeart/2009/3/layout/HorizontalOrganizationChart"/>
    <dgm:cxn modelId="{FB8B8DFB-242E-4EB4-95FF-056ED767D7D0}" type="presOf" srcId="{16AA5D49-E5A6-463D-A7C4-4EE3EAF620BB}" destId="{0C096913-6C1E-429C-A5E2-3B919B2ABA58}" srcOrd="0" destOrd="0" presId="urn:microsoft.com/office/officeart/2009/3/layout/HorizontalOrganizationChart"/>
    <dgm:cxn modelId="{7CE63BA6-432B-4DBC-A30D-9A450FCC15AC}" type="presOf" srcId="{C64BEADA-7C83-4479-BFCD-B25B36D40A8C}" destId="{5387B6A6-5B3D-42B9-9A73-ADDD60603934}" srcOrd="0" destOrd="0" presId="urn:microsoft.com/office/officeart/2009/3/layout/HorizontalOrganizationChart"/>
    <dgm:cxn modelId="{02FDC8ED-15E3-476E-A237-60D0A67B806C}" type="presOf" srcId="{5CCB0B66-5F4D-4F29-9C5E-AA387B6AD150}" destId="{1D2E46DC-34C2-4AE9-BA78-78B34E2C0070}" srcOrd="1" destOrd="0" presId="urn:microsoft.com/office/officeart/2009/3/layout/HorizontalOrganizationChart"/>
    <dgm:cxn modelId="{64B5FF90-272B-4679-AF51-FB7F23E7CD57}" type="presOf" srcId="{53F9D02A-0583-48FE-A956-BC3142ADC157}" destId="{8DD6FC0A-53A6-4AD0-93FC-63A2E59E8949}" srcOrd="0" destOrd="0" presId="urn:microsoft.com/office/officeart/2009/3/layout/HorizontalOrganizationChart"/>
    <dgm:cxn modelId="{2811784D-9F41-415D-8EA3-DB148EEBDB41}" type="presOf" srcId="{D94A2F4F-1ED7-4E25-B90D-6CB17D30892A}" destId="{0B930BE3-B2F1-4375-8CDF-FF415328C636}" srcOrd="0" destOrd="0" presId="urn:microsoft.com/office/officeart/2009/3/layout/HorizontalOrganizationChart"/>
    <dgm:cxn modelId="{966F3365-C8ED-493E-A29F-1989E0F4A992}" type="presOf" srcId="{FF07784D-0616-4434-BF83-3B698CDC600A}" destId="{A7D4FA03-BD74-444A-BB5D-6CA1EF347D65}" srcOrd="1" destOrd="0" presId="urn:microsoft.com/office/officeart/2009/3/layout/HorizontalOrganizationChart"/>
    <dgm:cxn modelId="{D894705E-9CF6-4EFD-A7F5-F63E7F7D2B0F}" type="presOf" srcId="{7E939314-CA8A-469C-8FA0-DEABF52706CE}" destId="{6A820629-93B4-4FC4-AACE-42D6B83095CF}" srcOrd="1" destOrd="0" presId="urn:microsoft.com/office/officeart/2009/3/layout/HorizontalOrganizationChart"/>
    <dgm:cxn modelId="{5BBF7DF6-B07D-41D1-AC40-6E3ACBBFEDCE}" type="presOf" srcId="{5CCB0B66-5F4D-4F29-9C5E-AA387B6AD150}" destId="{10258562-60D1-49EB-8479-9C18A2CD5A69}" srcOrd="0" destOrd="0" presId="urn:microsoft.com/office/officeart/2009/3/layout/HorizontalOrganizationChart"/>
    <dgm:cxn modelId="{D8954BD8-9670-40AA-B99E-6BD2DFAE3C62}" type="presOf" srcId="{85914527-B6A2-4CCD-97CB-0DEDB7449E3D}" destId="{712B81A3-E65C-4C78-B36C-0BE09F45A5B9}" srcOrd="0" destOrd="0" presId="urn:microsoft.com/office/officeart/2009/3/layout/HorizontalOrganizationChart"/>
    <dgm:cxn modelId="{28A49BBB-1C2B-4FB5-8820-423C66B61546}" srcId="{53F9D02A-0583-48FE-A956-BC3142ADC157}" destId="{C64BEADA-7C83-4479-BFCD-B25B36D40A8C}" srcOrd="0" destOrd="0" parTransId="{82F73A8C-37F6-4DED-B4FE-8D3668739AC2}" sibTransId="{77C7E9A6-DB7A-4E9B-BED1-238E0CBB2832}"/>
    <dgm:cxn modelId="{CFD6EF5D-E63D-4D64-BAE8-4AF78E6731B5}" type="presOf" srcId="{DFC2311B-DD6F-4615-9EB5-8696D53AD104}" destId="{D5AD6364-C781-4FE3-A02F-205B22C44F60}" srcOrd="0" destOrd="0" presId="urn:microsoft.com/office/officeart/2009/3/layout/HorizontalOrganizationChart"/>
    <dgm:cxn modelId="{43573AEC-4F10-41EE-B01D-18C07F8677DF}" type="presOf" srcId="{F7478DEF-F18E-4D2A-AB36-7A22BC5F7A1E}" destId="{1BE368B0-2F74-4432-97F8-CE07246FB013}" srcOrd="0" destOrd="0" presId="urn:microsoft.com/office/officeart/2009/3/layout/HorizontalOrganizationChart"/>
    <dgm:cxn modelId="{D689F06E-F966-4A6D-8BC6-0FC7DC884531}" type="presOf" srcId="{FF07784D-0616-4434-BF83-3B698CDC600A}" destId="{C154E8CE-6F7A-4DF6-BEB2-D861356D2F3B}" srcOrd="0" destOrd="0" presId="urn:microsoft.com/office/officeart/2009/3/layout/HorizontalOrganizationChart"/>
    <dgm:cxn modelId="{52A76950-5587-4013-B7D6-DE171E7EE4A4}" srcId="{C64BEADA-7C83-4479-BFCD-B25B36D40A8C}" destId="{7E939314-CA8A-469C-8FA0-DEABF52706CE}" srcOrd="2" destOrd="0" parTransId="{8C622024-E8EE-4638-BF19-AEF2B4597232}" sibTransId="{1411EBE9-C54C-4C59-BF6D-2C9FD574FF5F}"/>
    <dgm:cxn modelId="{AA716CB0-0FAB-4E8D-BCFF-47008E49B72C}" srcId="{C64BEADA-7C83-4479-BFCD-B25B36D40A8C}" destId="{166CE752-3593-4E81-841C-56B6F2D21303}" srcOrd="4" destOrd="0" parTransId="{16AA5D49-E5A6-463D-A7C4-4EE3EAF620BB}" sibTransId="{00BB6711-91F4-426D-AB8F-F857B95064FF}"/>
    <dgm:cxn modelId="{661B8FBF-C631-412A-BFF4-79D8B62C0E31}" type="presOf" srcId="{B4D57F87-7D0E-44B2-81D4-4E2BB66512BA}" destId="{BD9AF41B-BDBA-4498-AC20-EE09C0C7D36C}" srcOrd="0" destOrd="0" presId="urn:microsoft.com/office/officeart/2009/3/layout/HorizontalOrganizationChart"/>
    <dgm:cxn modelId="{997137A8-A868-4862-89CD-1D2330572478}" type="presOf" srcId="{7E939314-CA8A-469C-8FA0-DEABF52706CE}" destId="{25F38BF0-111F-4D3E-B08A-9097D70396F5}" srcOrd="0" destOrd="0" presId="urn:microsoft.com/office/officeart/2009/3/layout/HorizontalOrganizationChart"/>
    <dgm:cxn modelId="{9933AFB0-AD7E-4F94-B769-73F35B735062}" type="presParOf" srcId="{8DD6FC0A-53A6-4AD0-93FC-63A2E59E8949}" destId="{57F45320-3038-4CC5-8178-03119265FD96}" srcOrd="0" destOrd="0" presId="urn:microsoft.com/office/officeart/2009/3/layout/HorizontalOrganizationChart"/>
    <dgm:cxn modelId="{FF6D30DD-71DB-4224-B77F-B1A1BB02F503}" type="presParOf" srcId="{57F45320-3038-4CC5-8178-03119265FD96}" destId="{99007DE2-7AA8-4AC6-8404-F341FA77A55E}" srcOrd="0" destOrd="0" presId="urn:microsoft.com/office/officeart/2009/3/layout/HorizontalOrganizationChart"/>
    <dgm:cxn modelId="{DCFF84AF-CCF3-456D-86E3-6DDD7DCCDED6}" type="presParOf" srcId="{99007DE2-7AA8-4AC6-8404-F341FA77A55E}" destId="{5387B6A6-5B3D-42B9-9A73-ADDD60603934}" srcOrd="0" destOrd="0" presId="urn:microsoft.com/office/officeart/2009/3/layout/HorizontalOrganizationChart"/>
    <dgm:cxn modelId="{D4AD1083-B97F-409E-AA29-97B9B6F19874}" type="presParOf" srcId="{99007DE2-7AA8-4AC6-8404-F341FA77A55E}" destId="{4DA86FDF-D7AA-4AAC-ACE3-99B511B21482}" srcOrd="1" destOrd="0" presId="urn:microsoft.com/office/officeart/2009/3/layout/HorizontalOrganizationChart"/>
    <dgm:cxn modelId="{51FAEADF-3656-4E85-B5FE-26F6D89D21C6}" type="presParOf" srcId="{57F45320-3038-4CC5-8178-03119265FD96}" destId="{21ABFCF1-27F9-47A5-93CA-4F4DC3293B60}" srcOrd="1" destOrd="0" presId="urn:microsoft.com/office/officeart/2009/3/layout/HorizontalOrganizationChart"/>
    <dgm:cxn modelId="{6692AE35-9975-4F77-A5FE-28D94A6D1E7F}" type="presParOf" srcId="{21ABFCF1-27F9-47A5-93CA-4F4DC3293B60}" destId="{0B930BE3-B2F1-4375-8CDF-FF415328C636}" srcOrd="0" destOrd="0" presId="urn:microsoft.com/office/officeart/2009/3/layout/HorizontalOrganizationChart"/>
    <dgm:cxn modelId="{E38E2F99-08FA-42D0-8E31-A21700BF73A4}" type="presParOf" srcId="{21ABFCF1-27F9-47A5-93CA-4F4DC3293B60}" destId="{E5F48873-ABDF-41A8-916E-16AEA8D1FB4D}" srcOrd="1" destOrd="0" presId="urn:microsoft.com/office/officeart/2009/3/layout/HorizontalOrganizationChart"/>
    <dgm:cxn modelId="{BBEE5185-E76B-47EC-A047-AD998ED85ED2}" type="presParOf" srcId="{E5F48873-ABDF-41A8-916E-16AEA8D1FB4D}" destId="{526E1489-7BA1-44FA-B186-D390AB4686A5}" srcOrd="0" destOrd="0" presId="urn:microsoft.com/office/officeart/2009/3/layout/HorizontalOrganizationChart"/>
    <dgm:cxn modelId="{EEBB09D6-9B7B-45FB-980A-535ACD9E94DB}" type="presParOf" srcId="{526E1489-7BA1-44FA-B186-D390AB4686A5}" destId="{712B81A3-E65C-4C78-B36C-0BE09F45A5B9}" srcOrd="0" destOrd="0" presId="urn:microsoft.com/office/officeart/2009/3/layout/HorizontalOrganizationChart"/>
    <dgm:cxn modelId="{7D4A76DF-890F-45C2-BB5A-09CC7F1EDBAC}" type="presParOf" srcId="{526E1489-7BA1-44FA-B186-D390AB4686A5}" destId="{EB1746AB-CEA1-45AF-B5F6-7C11E4782EC9}" srcOrd="1" destOrd="0" presId="urn:microsoft.com/office/officeart/2009/3/layout/HorizontalOrganizationChart"/>
    <dgm:cxn modelId="{50C64943-331A-4C48-86AB-354A76E780B5}" type="presParOf" srcId="{E5F48873-ABDF-41A8-916E-16AEA8D1FB4D}" destId="{2001C534-EF9C-4EC3-8237-FF3FD36B230B}" srcOrd="1" destOrd="0" presId="urn:microsoft.com/office/officeart/2009/3/layout/HorizontalOrganizationChart"/>
    <dgm:cxn modelId="{0CD7BEC5-F7E6-43AF-A3FF-C705264F8C90}" type="presParOf" srcId="{E5F48873-ABDF-41A8-916E-16AEA8D1FB4D}" destId="{814C6DFF-319B-42CB-8EAC-A818D64F7217}" srcOrd="2" destOrd="0" presId="urn:microsoft.com/office/officeart/2009/3/layout/HorizontalOrganizationChart"/>
    <dgm:cxn modelId="{7521526A-B7DF-474E-8907-5F3E9BD73B85}" type="presParOf" srcId="{21ABFCF1-27F9-47A5-93CA-4F4DC3293B60}" destId="{A5033658-6CBE-4D13-973D-4D0665AC3574}" srcOrd="2" destOrd="0" presId="urn:microsoft.com/office/officeart/2009/3/layout/HorizontalOrganizationChart"/>
    <dgm:cxn modelId="{A585BBF0-43C6-48EA-9BD6-C415D80747E4}" type="presParOf" srcId="{21ABFCF1-27F9-47A5-93CA-4F4DC3293B60}" destId="{FA804153-8C97-472A-9745-3BD0D1E6F746}" srcOrd="3" destOrd="0" presId="urn:microsoft.com/office/officeart/2009/3/layout/HorizontalOrganizationChart"/>
    <dgm:cxn modelId="{B9FEDD22-4BD8-45E1-B1C6-5DDC3D1C83D1}" type="presParOf" srcId="{FA804153-8C97-472A-9745-3BD0D1E6F746}" destId="{61D02214-C599-40DB-B60F-02B0287CFF7C}" srcOrd="0" destOrd="0" presId="urn:microsoft.com/office/officeart/2009/3/layout/HorizontalOrganizationChart"/>
    <dgm:cxn modelId="{B07E00B8-5DEF-41D1-876F-EF279AD17605}" type="presParOf" srcId="{61D02214-C599-40DB-B60F-02B0287CFF7C}" destId="{25F38BF0-111F-4D3E-B08A-9097D70396F5}" srcOrd="0" destOrd="0" presId="urn:microsoft.com/office/officeart/2009/3/layout/HorizontalOrganizationChart"/>
    <dgm:cxn modelId="{4C419AEF-5DC6-4F55-B4DF-51BB2C71A859}" type="presParOf" srcId="{61D02214-C599-40DB-B60F-02B0287CFF7C}" destId="{6A820629-93B4-4FC4-AACE-42D6B83095CF}" srcOrd="1" destOrd="0" presId="urn:microsoft.com/office/officeart/2009/3/layout/HorizontalOrganizationChart"/>
    <dgm:cxn modelId="{6F1410BF-C6D3-4DD1-A87F-37A4E0E4A7F0}" type="presParOf" srcId="{FA804153-8C97-472A-9745-3BD0D1E6F746}" destId="{D4951A94-68C0-4607-9BCB-E40855E85001}" srcOrd="1" destOrd="0" presId="urn:microsoft.com/office/officeart/2009/3/layout/HorizontalOrganizationChart"/>
    <dgm:cxn modelId="{34DA5BDC-2649-49DF-818F-E2A0B76F534A}" type="presParOf" srcId="{FA804153-8C97-472A-9745-3BD0D1E6F746}" destId="{7D7F8C68-D0B7-40C8-8B4F-3AF234CF40C7}" srcOrd="2" destOrd="0" presId="urn:microsoft.com/office/officeart/2009/3/layout/HorizontalOrganizationChart"/>
    <dgm:cxn modelId="{7314A9A3-FA13-41A9-B04A-5A94AF3005B2}" type="presParOf" srcId="{21ABFCF1-27F9-47A5-93CA-4F4DC3293B60}" destId="{D5AD6364-C781-4FE3-A02F-205B22C44F60}" srcOrd="4" destOrd="0" presId="urn:microsoft.com/office/officeart/2009/3/layout/HorizontalOrganizationChart"/>
    <dgm:cxn modelId="{09084620-BD43-4FA8-A0E4-5068953463FD}" type="presParOf" srcId="{21ABFCF1-27F9-47A5-93CA-4F4DC3293B60}" destId="{BED11D5B-D657-4442-A0F8-656ABB23C98E}" srcOrd="5" destOrd="0" presId="urn:microsoft.com/office/officeart/2009/3/layout/HorizontalOrganizationChart"/>
    <dgm:cxn modelId="{A9D71A3F-91F1-42BE-9788-F9F710D1CC59}" type="presParOf" srcId="{BED11D5B-D657-4442-A0F8-656ABB23C98E}" destId="{98A4FB02-7281-43D8-B5EF-79AE7FC8A4C9}" srcOrd="0" destOrd="0" presId="urn:microsoft.com/office/officeart/2009/3/layout/HorizontalOrganizationChart"/>
    <dgm:cxn modelId="{60EA6C60-6FAE-41A0-84F0-F271D7756E03}" type="presParOf" srcId="{98A4FB02-7281-43D8-B5EF-79AE7FC8A4C9}" destId="{C154E8CE-6F7A-4DF6-BEB2-D861356D2F3B}" srcOrd="0" destOrd="0" presId="urn:microsoft.com/office/officeart/2009/3/layout/HorizontalOrganizationChart"/>
    <dgm:cxn modelId="{3F56C981-0FE2-458C-AA5E-498ADA28C843}" type="presParOf" srcId="{98A4FB02-7281-43D8-B5EF-79AE7FC8A4C9}" destId="{A7D4FA03-BD74-444A-BB5D-6CA1EF347D65}" srcOrd="1" destOrd="0" presId="urn:microsoft.com/office/officeart/2009/3/layout/HorizontalOrganizationChart"/>
    <dgm:cxn modelId="{DDE507D7-4093-429D-8F9E-9E880F162430}" type="presParOf" srcId="{BED11D5B-D657-4442-A0F8-656ABB23C98E}" destId="{41A136D6-8685-4CE1-9A9E-A83952771159}" srcOrd="1" destOrd="0" presId="urn:microsoft.com/office/officeart/2009/3/layout/HorizontalOrganizationChart"/>
    <dgm:cxn modelId="{5D7B7408-3EBC-412D-B1B3-EE4EF9867D07}" type="presParOf" srcId="{BED11D5B-D657-4442-A0F8-656ABB23C98E}" destId="{070FC55C-2473-4C61-9CDF-E800BB54BB95}" srcOrd="2" destOrd="0" presId="urn:microsoft.com/office/officeart/2009/3/layout/HorizontalOrganizationChart"/>
    <dgm:cxn modelId="{F099EA3A-0B3D-402F-9DF2-D1D30A359B42}" type="presParOf" srcId="{21ABFCF1-27F9-47A5-93CA-4F4DC3293B60}" destId="{0C096913-6C1E-429C-A5E2-3B919B2ABA58}" srcOrd="6" destOrd="0" presId="urn:microsoft.com/office/officeart/2009/3/layout/HorizontalOrganizationChart"/>
    <dgm:cxn modelId="{37D67D76-B3C1-4782-9E50-046728E3AD6C}" type="presParOf" srcId="{21ABFCF1-27F9-47A5-93CA-4F4DC3293B60}" destId="{EC080D1F-72FD-4DA2-9AEF-A64C05F4D522}" srcOrd="7" destOrd="0" presId="urn:microsoft.com/office/officeart/2009/3/layout/HorizontalOrganizationChart"/>
    <dgm:cxn modelId="{476CB1BC-E882-42DD-A9F2-246661D8319F}" type="presParOf" srcId="{EC080D1F-72FD-4DA2-9AEF-A64C05F4D522}" destId="{F063B45E-5848-4014-ACA8-8224EFD99563}" srcOrd="0" destOrd="0" presId="urn:microsoft.com/office/officeart/2009/3/layout/HorizontalOrganizationChart"/>
    <dgm:cxn modelId="{30345CED-FA9A-40E9-B68F-C7FBD5D57772}" type="presParOf" srcId="{F063B45E-5848-4014-ACA8-8224EFD99563}" destId="{5071F8CC-8FDF-47D2-A829-2608354E0C2D}" srcOrd="0" destOrd="0" presId="urn:microsoft.com/office/officeart/2009/3/layout/HorizontalOrganizationChart"/>
    <dgm:cxn modelId="{FBE775EE-ED75-4BDC-919F-89CC19CAFAC3}" type="presParOf" srcId="{F063B45E-5848-4014-ACA8-8224EFD99563}" destId="{A51933B9-128E-4870-B1CD-6A12CBA37800}" srcOrd="1" destOrd="0" presId="urn:microsoft.com/office/officeart/2009/3/layout/HorizontalOrganizationChart"/>
    <dgm:cxn modelId="{96025B67-4803-4D47-9F4C-67DBAB3DF500}" type="presParOf" srcId="{EC080D1F-72FD-4DA2-9AEF-A64C05F4D522}" destId="{F4DEBA24-97C5-47F2-B9BC-8918DE4088B1}" srcOrd="1" destOrd="0" presId="urn:microsoft.com/office/officeart/2009/3/layout/HorizontalOrganizationChart"/>
    <dgm:cxn modelId="{EE76E32C-9087-4A1F-8137-2DD7BDF3C73D}" type="presParOf" srcId="{EC080D1F-72FD-4DA2-9AEF-A64C05F4D522}" destId="{6CA8A152-00C0-478F-80AC-27156DF20CB0}" srcOrd="2" destOrd="0" presId="urn:microsoft.com/office/officeart/2009/3/layout/HorizontalOrganizationChart"/>
    <dgm:cxn modelId="{A7182F3C-928C-4027-A8E4-3B2CEDFA9422}" type="presParOf" srcId="{21ABFCF1-27F9-47A5-93CA-4F4DC3293B60}" destId="{1BE368B0-2F74-4432-97F8-CE07246FB013}" srcOrd="8" destOrd="0" presId="urn:microsoft.com/office/officeart/2009/3/layout/HorizontalOrganizationChart"/>
    <dgm:cxn modelId="{38303FD4-51F8-42E5-A173-186828DBC69B}" type="presParOf" srcId="{21ABFCF1-27F9-47A5-93CA-4F4DC3293B60}" destId="{ED524861-F127-4921-AAF8-2465EE1ED5AD}" srcOrd="9" destOrd="0" presId="urn:microsoft.com/office/officeart/2009/3/layout/HorizontalOrganizationChart"/>
    <dgm:cxn modelId="{5B6E9AA1-04B8-40B1-9790-2680620807F8}" type="presParOf" srcId="{ED524861-F127-4921-AAF8-2465EE1ED5AD}" destId="{47D4EB30-BD6A-4DE9-B1AE-2C1DE6529453}" srcOrd="0" destOrd="0" presId="urn:microsoft.com/office/officeart/2009/3/layout/HorizontalOrganizationChart"/>
    <dgm:cxn modelId="{43E8E152-FD80-42FC-B885-52309537714E}" type="presParOf" srcId="{47D4EB30-BD6A-4DE9-B1AE-2C1DE6529453}" destId="{10258562-60D1-49EB-8479-9C18A2CD5A69}" srcOrd="0" destOrd="0" presId="urn:microsoft.com/office/officeart/2009/3/layout/HorizontalOrganizationChart"/>
    <dgm:cxn modelId="{9001133C-3771-499F-8FE8-2B1AACC3292E}" type="presParOf" srcId="{47D4EB30-BD6A-4DE9-B1AE-2C1DE6529453}" destId="{1D2E46DC-34C2-4AE9-BA78-78B34E2C0070}" srcOrd="1" destOrd="0" presId="urn:microsoft.com/office/officeart/2009/3/layout/HorizontalOrganizationChart"/>
    <dgm:cxn modelId="{FDBA26FE-6A0C-438D-BF7E-13A8B16CB8D4}" type="presParOf" srcId="{ED524861-F127-4921-AAF8-2465EE1ED5AD}" destId="{2D011BAB-91EC-4B12-8393-6E357398BD64}" srcOrd="1" destOrd="0" presId="urn:microsoft.com/office/officeart/2009/3/layout/HorizontalOrganizationChart"/>
    <dgm:cxn modelId="{5C116FA8-CFF1-49B5-80AC-C13B2FB2811E}" type="presParOf" srcId="{ED524861-F127-4921-AAF8-2465EE1ED5AD}" destId="{D5FAD0E4-ABC8-4046-BC4A-FA15DF2BA46E}" srcOrd="2" destOrd="0" presId="urn:microsoft.com/office/officeart/2009/3/layout/HorizontalOrganizationChart"/>
    <dgm:cxn modelId="{C3FF9832-1E9B-4049-A93F-C85A29576291}" type="presParOf" srcId="{57F45320-3038-4CC5-8178-03119265FD96}" destId="{4FFC02F6-656B-4C6B-9607-9A058160F6A9}" srcOrd="2" destOrd="0" presId="urn:microsoft.com/office/officeart/2009/3/layout/HorizontalOrganizationChart"/>
    <dgm:cxn modelId="{B0B450C1-5903-4FE2-A095-CCA1FA85EDD4}" type="presParOf" srcId="{4FFC02F6-656B-4C6B-9607-9A058160F6A9}" destId="{E8969F34-072F-419B-A37E-7F14EAEFC1E6}" srcOrd="0" destOrd="0" presId="urn:microsoft.com/office/officeart/2009/3/layout/HorizontalOrganizationChart"/>
    <dgm:cxn modelId="{91575A9B-790E-4E66-98BA-DD53D07749CF}" type="presParOf" srcId="{4FFC02F6-656B-4C6B-9607-9A058160F6A9}" destId="{474FBFDB-79EB-4392-A3BE-5B24D5865C14}" srcOrd="1" destOrd="0" presId="urn:microsoft.com/office/officeart/2009/3/layout/HorizontalOrganizationChart"/>
    <dgm:cxn modelId="{4E7D2743-3D89-462F-A7BE-E67556583964}" type="presParOf" srcId="{474FBFDB-79EB-4392-A3BE-5B24D5865C14}" destId="{D66B22A0-61B8-4B6B-97FB-2C569272C6A5}" srcOrd="0" destOrd="0" presId="urn:microsoft.com/office/officeart/2009/3/layout/HorizontalOrganizationChart"/>
    <dgm:cxn modelId="{51F8484B-4B26-4BFF-A388-7A48FC183D9B}" type="presParOf" srcId="{D66B22A0-61B8-4B6B-97FB-2C569272C6A5}" destId="{BD9AF41B-BDBA-4498-AC20-EE09C0C7D36C}" srcOrd="0" destOrd="0" presId="urn:microsoft.com/office/officeart/2009/3/layout/HorizontalOrganizationChart"/>
    <dgm:cxn modelId="{12D0DD24-BADC-49C8-B98D-3AD125F82C00}" type="presParOf" srcId="{D66B22A0-61B8-4B6B-97FB-2C569272C6A5}" destId="{1FE55B7A-A2D2-4B09-A6E9-F4A5975756BC}" srcOrd="1" destOrd="0" presId="urn:microsoft.com/office/officeart/2009/3/layout/HorizontalOrganizationChart"/>
    <dgm:cxn modelId="{5376D396-F8A3-484C-8A5D-57BB439C69DE}" type="presParOf" srcId="{474FBFDB-79EB-4392-A3BE-5B24D5865C14}" destId="{1D50741E-88FF-4DC3-91B6-232512216076}" srcOrd="1" destOrd="0" presId="urn:microsoft.com/office/officeart/2009/3/layout/HorizontalOrganizationChart"/>
    <dgm:cxn modelId="{3A70101F-33F9-4B0D-BF8C-0DD287D7C2F0}" type="presParOf" srcId="{474FBFDB-79EB-4392-A3BE-5B24D5865C14}" destId="{3C08FA0F-6871-4BBB-A5E8-9435DF829DD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AC1E1-5677-4A9A-A840-8584A06E1570}">
      <dsp:nvSpPr>
        <dsp:cNvPr id="0" name=""/>
        <dsp:cNvSpPr/>
      </dsp:nvSpPr>
      <dsp:spPr>
        <a:xfrm>
          <a:off x="3244" y="0"/>
          <a:ext cx="646175" cy="64617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D4DEEB-7BC1-4446-B9E4-BFCD596E2F36}">
      <dsp:nvSpPr>
        <dsp:cNvPr id="0" name=""/>
        <dsp:cNvSpPr/>
      </dsp:nvSpPr>
      <dsp:spPr>
        <a:xfrm>
          <a:off x="67861" y="64617"/>
          <a:ext cx="516940" cy="516940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6E37F-2429-4797-A793-64D46EC54C70}">
      <dsp:nvSpPr>
        <dsp:cNvPr id="0" name=""/>
        <dsp:cNvSpPr/>
      </dsp:nvSpPr>
      <dsp:spPr>
        <a:xfrm>
          <a:off x="792087" y="288032"/>
          <a:ext cx="1911604" cy="646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Внесение изменений в локальные акты ДОО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792087" y="288032"/>
        <a:ext cx="1911604" cy="646175"/>
      </dsp:txXfrm>
    </dsp:sp>
    <dsp:sp modelId="{67AF5A63-010B-4CF2-B002-03E1B9A0FFA0}">
      <dsp:nvSpPr>
        <dsp:cNvPr id="0" name=""/>
        <dsp:cNvSpPr/>
      </dsp:nvSpPr>
      <dsp:spPr>
        <a:xfrm>
          <a:off x="2830264" y="0"/>
          <a:ext cx="646175" cy="64617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B94CD-2ACC-4996-A48A-7C438C8072B8}">
      <dsp:nvSpPr>
        <dsp:cNvPr id="0" name=""/>
        <dsp:cNvSpPr/>
      </dsp:nvSpPr>
      <dsp:spPr>
        <a:xfrm>
          <a:off x="2894881" y="64617"/>
          <a:ext cx="516940" cy="516940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6E4BB-9CC9-4AFF-98DD-1FAC5797F169}">
      <dsp:nvSpPr>
        <dsp:cNvPr id="0" name=""/>
        <dsp:cNvSpPr/>
      </dsp:nvSpPr>
      <dsp:spPr>
        <a:xfrm>
          <a:off x="3571604" y="144013"/>
          <a:ext cx="1911604" cy="646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Обновление  методической работы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571604" y="144013"/>
        <a:ext cx="1911604" cy="646175"/>
      </dsp:txXfrm>
    </dsp:sp>
    <dsp:sp modelId="{5501E6C3-D33B-4161-A0CA-C6BA6186AA76}">
      <dsp:nvSpPr>
        <dsp:cNvPr id="0" name=""/>
        <dsp:cNvSpPr/>
      </dsp:nvSpPr>
      <dsp:spPr>
        <a:xfrm>
          <a:off x="5657284" y="0"/>
          <a:ext cx="646175" cy="64617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26EE6E-13F0-4A02-B143-7B7CE24EBC88}">
      <dsp:nvSpPr>
        <dsp:cNvPr id="0" name=""/>
        <dsp:cNvSpPr/>
      </dsp:nvSpPr>
      <dsp:spPr>
        <a:xfrm>
          <a:off x="5721901" y="64617"/>
          <a:ext cx="516940" cy="516940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B34FD-9FCE-4D39-9866-1F68C7CC9EA9}">
      <dsp:nvSpPr>
        <dsp:cNvPr id="0" name=""/>
        <dsp:cNvSpPr/>
      </dsp:nvSpPr>
      <dsp:spPr>
        <a:xfrm>
          <a:off x="6398624" y="144013"/>
          <a:ext cx="1911604" cy="646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Обновление содержания образования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6398624" y="144013"/>
        <a:ext cx="1911604" cy="6461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B9801-C6BE-485F-8783-7A6F73C04D3A}">
      <dsp:nvSpPr>
        <dsp:cNvPr id="0" name=""/>
        <dsp:cNvSpPr/>
      </dsp:nvSpPr>
      <dsp:spPr>
        <a:xfrm>
          <a:off x="360030" y="158817"/>
          <a:ext cx="3578826" cy="75934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Обучение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82271" y="181058"/>
        <a:ext cx="3534344" cy="714865"/>
      </dsp:txXfrm>
    </dsp:sp>
    <dsp:sp modelId="{70072F65-2F47-4016-B8C0-7DBFFB564FAD}">
      <dsp:nvSpPr>
        <dsp:cNvPr id="0" name=""/>
        <dsp:cNvSpPr/>
      </dsp:nvSpPr>
      <dsp:spPr>
        <a:xfrm>
          <a:off x="4824533" y="144017"/>
          <a:ext cx="3479106" cy="75934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Воспитание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846774" y="166258"/>
        <a:ext cx="3434624" cy="714865"/>
      </dsp:txXfrm>
    </dsp:sp>
    <dsp:sp modelId="{E4144C43-532E-4B13-BC56-C35A4330AF03}">
      <dsp:nvSpPr>
        <dsp:cNvPr id="0" name=""/>
        <dsp:cNvSpPr/>
      </dsp:nvSpPr>
      <dsp:spPr>
        <a:xfrm>
          <a:off x="3730365" y="5089736"/>
          <a:ext cx="885171" cy="885171"/>
        </a:xfrm>
        <a:prstGeom prst="triangle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146998-5929-4908-808C-EAD8C50F9760}">
      <dsp:nvSpPr>
        <dsp:cNvPr id="0" name=""/>
        <dsp:cNvSpPr/>
      </dsp:nvSpPr>
      <dsp:spPr>
        <a:xfrm rot="240000">
          <a:off x="1516625" y="4710430"/>
          <a:ext cx="5312651" cy="371496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492A51-775D-4681-ACF9-8F823D93CE2E}">
      <dsp:nvSpPr>
        <dsp:cNvPr id="0" name=""/>
        <dsp:cNvSpPr/>
      </dsp:nvSpPr>
      <dsp:spPr>
        <a:xfrm rot="240000">
          <a:off x="4481622" y="4159502"/>
          <a:ext cx="3664370" cy="619264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Формирование у обучающихся чувства патриотизма, гражданственности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511852" y="4189732"/>
        <a:ext cx="3603910" cy="558804"/>
      </dsp:txXfrm>
    </dsp:sp>
    <dsp:sp modelId="{623341F3-992D-4CBF-82E1-63349E7128A9}">
      <dsp:nvSpPr>
        <dsp:cNvPr id="0" name=""/>
        <dsp:cNvSpPr/>
      </dsp:nvSpPr>
      <dsp:spPr>
        <a:xfrm rot="240000">
          <a:off x="4553643" y="3439416"/>
          <a:ext cx="3664370" cy="619264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24035"/>
                <a:satOff val="1237"/>
                <a:lumOff val="16907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224035"/>
                <a:satOff val="1237"/>
                <a:lumOff val="16907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224035"/>
                <a:satOff val="1237"/>
                <a:lumOff val="16907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224035"/>
                <a:satOff val="1237"/>
                <a:lumOff val="1690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224035"/>
                <a:satOff val="1237"/>
                <a:lumOff val="1690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Самоопределение и социализация обучающихся 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583873" y="3469646"/>
        <a:ext cx="3603910" cy="558804"/>
      </dsp:txXfrm>
    </dsp:sp>
    <dsp:sp modelId="{39C90A46-435E-47E8-AA14-8A5B545A5DFA}">
      <dsp:nvSpPr>
        <dsp:cNvPr id="0" name=""/>
        <dsp:cNvSpPr/>
      </dsp:nvSpPr>
      <dsp:spPr>
        <a:xfrm rot="240000">
          <a:off x="4678368" y="2285758"/>
          <a:ext cx="3634952" cy="103995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448070"/>
                <a:satOff val="2475"/>
                <a:lumOff val="338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Развитие личности на основе социокультурных, духовно-нравственных ценностей и принятых в российском обществе правил и норм поведения 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729135" y="2336525"/>
        <a:ext cx="3533418" cy="938425"/>
      </dsp:txXfrm>
    </dsp:sp>
    <dsp:sp modelId="{AFA547DF-ECDD-47B8-BFF7-00BFEC188583}">
      <dsp:nvSpPr>
        <dsp:cNvPr id="0" name=""/>
        <dsp:cNvSpPr/>
      </dsp:nvSpPr>
      <dsp:spPr>
        <a:xfrm rot="240000">
          <a:off x="4785840" y="1133472"/>
          <a:ext cx="3632028" cy="108178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672105"/>
                <a:satOff val="3712"/>
                <a:lumOff val="50720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672105"/>
                <a:satOff val="3712"/>
                <a:lumOff val="5072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672105"/>
                <a:satOff val="3712"/>
                <a:lumOff val="5072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672105"/>
                <a:satOff val="3712"/>
                <a:lumOff val="5072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672105"/>
                <a:satOff val="3712"/>
                <a:lumOff val="5072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Воспитание взаимного уважения, бережного отношения к культурному наследию и традициям многонационального народа 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838648" y="1186280"/>
        <a:ext cx="3526412" cy="976169"/>
      </dsp:txXfrm>
    </dsp:sp>
    <dsp:sp modelId="{340478A3-2673-45D5-81D0-09CC83B583D9}">
      <dsp:nvSpPr>
        <dsp:cNvPr id="0" name=""/>
        <dsp:cNvSpPr/>
      </dsp:nvSpPr>
      <dsp:spPr>
        <a:xfrm rot="240000">
          <a:off x="366094" y="3627748"/>
          <a:ext cx="3664370" cy="619264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448070"/>
                <a:satOff val="2475"/>
                <a:lumOff val="338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Разностороннее развитие ребенка 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96324" y="3657978"/>
        <a:ext cx="3603910" cy="558804"/>
      </dsp:txXfrm>
    </dsp:sp>
    <dsp:sp modelId="{2450B602-514E-4C9F-9C3F-80E06E20AA52}">
      <dsp:nvSpPr>
        <dsp:cNvPr id="0" name=""/>
        <dsp:cNvSpPr/>
      </dsp:nvSpPr>
      <dsp:spPr>
        <a:xfrm rot="240000">
          <a:off x="468221" y="2357309"/>
          <a:ext cx="3626301" cy="1163686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24035"/>
                <a:satOff val="1237"/>
                <a:lumOff val="16907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224035"/>
                <a:satOff val="1237"/>
                <a:lumOff val="16907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224035"/>
                <a:satOff val="1237"/>
                <a:lumOff val="16907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224035"/>
                <a:satOff val="1237"/>
                <a:lumOff val="1690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224035"/>
                <a:satOff val="1237"/>
                <a:lumOff val="1690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25027" y="2414115"/>
        <a:ext cx="3512689" cy="10500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A01B8-7F91-45EB-B093-767D642DD639}">
      <dsp:nvSpPr>
        <dsp:cNvPr id="0" name=""/>
        <dsp:cNvSpPr/>
      </dsp:nvSpPr>
      <dsp:spPr>
        <a:xfrm>
          <a:off x="0" y="1166529"/>
          <a:ext cx="6912767" cy="155537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9685D-E2A0-46EE-A95C-B652814337BB}">
      <dsp:nvSpPr>
        <dsp:cNvPr id="0" name=""/>
        <dsp:cNvSpPr/>
      </dsp:nvSpPr>
      <dsp:spPr>
        <a:xfrm>
          <a:off x="1289" y="0"/>
          <a:ext cx="1740680" cy="155537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Bookman Old Style" panose="02050604050505020204" pitchFamily="18" charset="0"/>
            </a:rPr>
            <a:t>Достигнутое на данный момент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состояние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1289" y="0"/>
        <a:ext cx="1740680" cy="1555372"/>
      </dsp:txXfrm>
    </dsp:sp>
    <dsp:sp modelId="{69C8F7A4-7D2A-4B97-BF47-FB5E1038FD9E}">
      <dsp:nvSpPr>
        <dsp:cNvPr id="0" name=""/>
        <dsp:cNvSpPr/>
      </dsp:nvSpPr>
      <dsp:spPr>
        <a:xfrm>
          <a:off x="677207" y="1749794"/>
          <a:ext cx="388843" cy="388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9DD94F-403F-4B3D-B6EF-FBE14AE9F9D5}">
      <dsp:nvSpPr>
        <dsp:cNvPr id="0" name=""/>
        <dsp:cNvSpPr/>
      </dsp:nvSpPr>
      <dsp:spPr>
        <a:xfrm>
          <a:off x="1829003" y="2333059"/>
          <a:ext cx="2563483" cy="155537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Разработка последовательности действий, позволяющей достигнуть желаемого результата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1829003" y="2333059"/>
        <a:ext cx="2563483" cy="1555372"/>
      </dsp:txXfrm>
    </dsp:sp>
    <dsp:sp modelId="{1067B69C-0EB5-40A2-A2C0-A556E2963DD3}">
      <dsp:nvSpPr>
        <dsp:cNvPr id="0" name=""/>
        <dsp:cNvSpPr/>
      </dsp:nvSpPr>
      <dsp:spPr>
        <a:xfrm>
          <a:off x="2916324" y="1749794"/>
          <a:ext cx="388843" cy="388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7F2CB7-2154-429E-A9CD-827F6FC2E35E}">
      <dsp:nvSpPr>
        <dsp:cNvPr id="0" name=""/>
        <dsp:cNvSpPr/>
      </dsp:nvSpPr>
      <dsp:spPr>
        <a:xfrm>
          <a:off x="4479521" y="0"/>
          <a:ext cx="1740680" cy="155537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Ожидаемый результат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4479521" y="0"/>
        <a:ext cx="1740680" cy="1555372"/>
      </dsp:txXfrm>
    </dsp:sp>
    <dsp:sp modelId="{183EE68E-10C5-4A8A-BC45-85A9A7DE86D8}">
      <dsp:nvSpPr>
        <dsp:cNvPr id="0" name=""/>
        <dsp:cNvSpPr/>
      </dsp:nvSpPr>
      <dsp:spPr>
        <a:xfrm>
          <a:off x="5155440" y="1749794"/>
          <a:ext cx="388843" cy="388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42B75-0DE6-4C30-8C67-05D41677DBD9}">
      <dsp:nvSpPr>
        <dsp:cNvPr id="0" name=""/>
        <dsp:cNvSpPr/>
      </dsp:nvSpPr>
      <dsp:spPr>
        <a:xfrm>
          <a:off x="4103967" y="829375"/>
          <a:ext cx="1440649" cy="379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632"/>
              </a:lnTo>
              <a:lnTo>
                <a:pt x="1440649" y="258632"/>
              </a:lnTo>
              <a:lnTo>
                <a:pt x="1440649" y="379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896B1-28FB-4570-8DBE-E217E0231B57}">
      <dsp:nvSpPr>
        <dsp:cNvPr id="0" name=""/>
        <dsp:cNvSpPr/>
      </dsp:nvSpPr>
      <dsp:spPr>
        <a:xfrm>
          <a:off x="2663317" y="829375"/>
          <a:ext cx="1440649" cy="379520"/>
        </a:xfrm>
        <a:custGeom>
          <a:avLst/>
          <a:gdLst/>
          <a:ahLst/>
          <a:cxnLst/>
          <a:rect l="0" t="0" r="0" b="0"/>
          <a:pathLst>
            <a:path>
              <a:moveTo>
                <a:pt x="1440649" y="0"/>
              </a:moveTo>
              <a:lnTo>
                <a:pt x="1440649" y="258632"/>
              </a:lnTo>
              <a:lnTo>
                <a:pt x="0" y="258632"/>
              </a:lnTo>
              <a:lnTo>
                <a:pt x="0" y="379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0EF4D-1803-4E6D-B483-7CC7816CBC89}">
      <dsp:nvSpPr>
        <dsp:cNvPr id="0" name=""/>
        <dsp:cNvSpPr/>
      </dsp:nvSpPr>
      <dsp:spPr>
        <a:xfrm>
          <a:off x="2808310" y="738"/>
          <a:ext cx="2591312" cy="82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2DBDA51-5FF0-4E75-8901-FBBA84AFB561}">
      <dsp:nvSpPr>
        <dsp:cNvPr id="0" name=""/>
        <dsp:cNvSpPr/>
      </dsp:nvSpPr>
      <dsp:spPr>
        <a:xfrm>
          <a:off x="2953304" y="138482"/>
          <a:ext cx="2591312" cy="828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Планирование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977574" y="162752"/>
        <a:ext cx="2542772" cy="780097"/>
      </dsp:txXfrm>
    </dsp:sp>
    <dsp:sp modelId="{89E1D445-A977-4AA9-AC2E-E93AAF500D71}">
      <dsp:nvSpPr>
        <dsp:cNvPr id="0" name=""/>
        <dsp:cNvSpPr/>
      </dsp:nvSpPr>
      <dsp:spPr>
        <a:xfrm>
          <a:off x="1367660" y="1208896"/>
          <a:ext cx="2591312" cy="82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D2802C-CA10-4619-BDCF-66884660E942}">
      <dsp:nvSpPr>
        <dsp:cNvPr id="0" name=""/>
        <dsp:cNvSpPr/>
      </dsp:nvSpPr>
      <dsp:spPr>
        <a:xfrm>
          <a:off x="1512654" y="1346640"/>
          <a:ext cx="2591312" cy="828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Перспективное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1536924" y="1370910"/>
        <a:ext cx="2542772" cy="780097"/>
      </dsp:txXfrm>
    </dsp:sp>
    <dsp:sp modelId="{CB3D4529-79F3-4541-835B-FE9AFF353B0B}">
      <dsp:nvSpPr>
        <dsp:cNvPr id="0" name=""/>
        <dsp:cNvSpPr/>
      </dsp:nvSpPr>
      <dsp:spPr>
        <a:xfrm>
          <a:off x="4248960" y="1208896"/>
          <a:ext cx="2591312" cy="82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relaxedInset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5F057D-7D8F-4AD3-B38C-BFF595C38738}">
      <dsp:nvSpPr>
        <dsp:cNvPr id="0" name=""/>
        <dsp:cNvSpPr/>
      </dsp:nvSpPr>
      <dsp:spPr>
        <a:xfrm>
          <a:off x="4393954" y="1346640"/>
          <a:ext cx="2591312" cy="828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Текущее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4418224" y="1370910"/>
        <a:ext cx="2542772" cy="7800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DBE69-C4FF-4B92-AEB5-F02B3051E9F3}">
      <dsp:nvSpPr>
        <dsp:cNvPr id="0" name=""/>
        <dsp:cNvSpPr/>
      </dsp:nvSpPr>
      <dsp:spPr>
        <a:xfrm>
          <a:off x="4016706" y="966540"/>
          <a:ext cx="158173" cy="614641"/>
        </a:xfrm>
        <a:custGeom>
          <a:avLst/>
          <a:gdLst/>
          <a:ahLst/>
          <a:cxnLst/>
          <a:rect l="0" t="0" r="0" b="0"/>
          <a:pathLst>
            <a:path>
              <a:moveTo>
                <a:pt x="158173" y="0"/>
              </a:moveTo>
              <a:lnTo>
                <a:pt x="158173" y="614641"/>
              </a:lnTo>
              <a:lnTo>
                <a:pt x="0" y="614641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contourW="12700">
          <a:bevelT w="0" h="0"/>
          <a:contourClr>
            <a:schemeClr val="dk1">
              <a:shade val="80000"/>
            </a:schemeClr>
          </a:contourClr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772BE564-A370-47D8-A949-A5BC94624FEA}">
      <dsp:nvSpPr>
        <dsp:cNvPr id="0" name=""/>
        <dsp:cNvSpPr/>
      </dsp:nvSpPr>
      <dsp:spPr>
        <a:xfrm>
          <a:off x="4174879" y="966540"/>
          <a:ext cx="2892884" cy="1779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328"/>
              </a:lnTo>
              <a:lnTo>
                <a:pt x="2892884" y="1527328"/>
              </a:lnTo>
              <a:lnTo>
                <a:pt x="2892884" y="1779294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contourW="12700">
          <a:bevelT w="0" h="0"/>
          <a:contourClr>
            <a:schemeClr val="dk1">
              <a:shade val="80000"/>
            </a:schemeClr>
          </a:contourClr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E70A550F-C556-42F6-BB9D-746D8EDBEFDF}">
      <dsp:nvSpPr>
        <dsp:cNvPr id="0" name=""/>
        <dsp:cNvSpPr/>
      </dsp:nvSpPr>
      <dsp:spPr>
        <a:xfrm>
          <a:off x="4078558" y="966540"/>
          <a:ext cx="96320" cy="1779294"/>
        </a:xfrm>
        <a:custGeom>
          <a:avLst/>
          <a:gdLst/>
          <a:ahLst/>
          <a:cxnLst/>
          <a:rect l="0" t="0" r="0" b="0"/>
          <a:pathLst>
            <a:path>
              <a:moveTo>
                <a:pt x="96320" y="0"/>
              </a:moveTo>
              <a:lnTo>
                <a:pt x="96320" y="1527328"/>
              </a:lnTo>
              <a:lnTo>
                <a:pt x="0" y="1527328"/>
              </a:lnTo>
              <a:lnTo>
                <a:pt x="0" y="1779294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contourW="12700">
          <a:bevelT w="0" h="0"/>
          <a:contourClr>
            <a:schemeClr val="dk1">
              <a:shade val="80000"/>
            </a:schemeClr>
          </a:contourClr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61B1D2EA-9A44-4EAB-A2FB-956B36AB72BA}">
      <dsp:nvSpPr>
        <dsp:cNvPr id="0" name=""/>
        <dsp:cNvSpPr/>
      </dsp:nvSpPr>
      <dsp:spPr>
        <a:xfrm>
          <a:off x="1089353" y="966540"/>
          <a:ext cx="3085525" cy="1779294"/>
        </a:xfrm>
        <a:custGeom>
          <a:avLst/>
          <a:gdLst/>
          <a:ahLst/>
          <a:cxnLst/>
          <a:rect l="0" t="0" r="0" b="0"/>
          <a:pathLst>
            <a:path>
              <a:moveTo>
                <a:pt x="3085525" y="0"/>
              </a:moveTo>
              <a:lnTo>
                <a:pt x="3085525" y="1527328"/>
              </a:lnTo>
              <a:lnTo>
                <a:pt x="0" y="1527328"/>
              </a:lnTo>
              <a:lnTo>
                <a:pt x="0" y="1779294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 contourW="12700">
          <a:bevelT w="0" h="0"/>
          <a:contourClr>
            <a:schemeClr val="dk1">
              <a:shade val="80000"/>
            </a:schemeClr>
          </a:contourClr>
        </a:sp3d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61E590C6-5E01-4BC0-B31D-E176698E0B6E}">
      <dsp:nvSpPr>
        <dsp:cNvPr id="0" name=""/>
        <dsp:cNvSpPr/>
      </dsp:nvSpPr>
      <dsp:spPr>
        <a:xfrm>
          <a:off x="3359912" y="525775"/>
          <a:ext cx="1629934" cy="440764"/>
        </a:xfrm>
        <a:prstGeom prst="rect">
          <a:avLst/>
        </a:prstGeom>
        <a:solidFill>
          <a:schemeClr val="accent2">
            <a:lumMod val="20000"/>
            <a:lumOff val="80000"/>
            <a:alpha val="8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523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ПЛАН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359912" y="525775"/>
        <a:ext cx="1629934" cy="440764"/>
      </dsp:txXfrm>
    </dsp:sp>
    <dsp:sp modelId="{05367065-25FF-4492-A5EF-42A99B21A231}">
      <dsp:nvSpPr>
        <dsp:cNvPr id="0" name=""/>
        <dsp:cNvSpPr/>
      </dsp:nvSpPr>
      <dsp:spPr>
        <a:xfrm>
          <a:off x="4261678" y="849686"/>
          <a:ext cx="1064813" cy="2303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>
            <a:solidFill>
              <a:schemeClr val="tx1"/>
            </a:solidFill>
          </a:endParaRPr>
        </a:p>
      </dsp:txBody>
      <dsp:txXfrm>
        <a:off x="4261678" y="849686"/>
        <a:ext cx="1064813" cy="230380"/>
      </dsp:txXfrm>
    </dsp:sp>
    <dsp:sp modelId="{E091800D-8F95-4826-868C-9CFD5EEEB864}">
      <dsp:nvSpPr>
        <dsp:cNvPr id="0" name=""/>
        <dsp:cNvSpPr/>
      </dsp:nvSpPr>
      <dsp:spPr>
        <a:xfrm>
          <a:off x="46529" y="2745835"/>
          <a:ext cx="2085648" cy="399093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23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стратегические 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6529" y="2745835"/>
        <a:ext cx="2085648" cy="399093"/>
      </dsp:txXfrm>
    </dsp:sp>
    <dsp:sp modelId="{BCDD0910-4595-4700-BD45-90F3A76AE67D}">
      <dsp:nvSpPr>
        <dsp:cNvPr id="0" name=""/>
        <dsp:cNvSpPr/>
      </dsp:nvSpPr>
      <dsp:spPr>
        <a:xfrm>
          <a:off x="291133" y="3008495"/>
          <a:ext cx="2259201" cy="26760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480" tIns="39370" rIns="157480" bIns="39370" numCol="1" spcCol="1270" anchor="ctr" anchorCtr="0">
          <a:noAutofit/>
        </a:bodyPr>
        <a:lstStyle/>
        <a:p>
          <a:pPr lvl="0" algn="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>
            <a:solidFill>
              <a:schemeClr val="tx1"/>
            </a:solidFill>
          </a:endParaRPr>
        </a:p>
      </dsp:txBody>
      <dsp:txXfrm>
        <a:off x="291133" y="3008495"/>
        <a:ext cx="2259201" cy="2676002"/>
      </dsp:txXfrm>
    </dsp:sp>
    <dsp:sp modelId="{9158B2DE-3891-4F19-94B4-3DC51B53968D}">
      <dsp:nvSpPr>
        <dsp:cNvPr id="0" name=""/>
        <dsp:cNvSpPr/>
      </dsp:nvSpPr>
      <dsp:spPr>
        <a:xfrm>
          <a:off x="3035734" y="2745835"/>
          <a:ext cx="2085648" cy="399093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23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тактические 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035734" y="2745835"/>
        <a:ext cx="2085648" cy="399093"/>
      </dsp:txXfrm>
    </dsp:sp>
    <dsp:sp modelId="{3A7D7343-21F3-45A0-9C29-CB844C95F02D}">
      <dsp:nvSpPr>
        <dsp:cNvPr id="0" name=""/>
        <dsp:cNvSpPr/>
      </dsp:nvSpPr>
      <dsp:spPr>
        <a:xfrm>
          <a:off x="3281746" y="2993524"/>
          <a:ext cx="2259201" cy="26760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480" tIns="39370" rIns="157480" bIns="39370" numCol="1" spcCol="1270" anchor="ctr" anchorCtr="0">
          <a:noAutofit/>
        </a:bodyPr>
        <a:lstStyle/>
        <a:p>
          <a:pPr lvl="0" algn="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>
            <a:solidFill>
              <a:schemeClr val="tx1"/>
            </a:solidFill>
          </a:endParaRPr>
        </a:p>
      </dsp:txBody>
      <dsp:txXfrm>
        <a:off x="3281746" y="2993524"/>
        <a:ext cx="2259201" cy="2676002"/>
      </dsp:txXfrm>
    </dsp:sp>
    <dsp:sp modelId="{51CBF1A6-2483-4722-ACFD-EA15613CA5B0}">
      <dsp:nvSpPr>
        <dsp:cNvPr id="0" name=""/>
        <dsp:cNvSpPr/>
      </dsp:nvSpPr>
      <dsp:spPr>
        <a:xfrm>
          <a:off x="6024939" y="2745835"/>
          <a:ext cx="2085648" cy="399093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523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оперативные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6024939" y="2745835"/>
        <a:ext cx="2085648" cy="399093"/>
      </dsp:txXfrm>
    </dsp:sp>
    <dsp:sp modelId="{68411EEC-0634-4554-AA97-69DC6964EF50}">
      <dsp:nvSpPr>
        <dsp:cNvPr id="0" name=""/>
        <dsp:cNvSpPr/>
      </dsp:nvSpPr>
      <dsp:spPr>
        <a:xfrm>
          <a:off x="6289740" y="2993524"/>
          <a:ext cx="2259201" cy="26760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480" tIns="39370" rIns="157480" bIns="39370" numCol="1" spcCol="1270" anchor="ctr" anchorCtr="0">
          <a:noAutofit/>
        </a:bodyPr>
        <a:lstStyle/>
        <a:p>
          <a:pPr lvl="0" algn="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>
            <a:solidFill>
              <a:schemeClr val="tx1"/>
            </a:solidFill>
          </a:endParaRPr>
        </a:p>
      </dsp:txBody>
      <dsp:txXfrm>
        <a:off x="6289740" y="2993524"/>
        <a:ext cx="2259201" cy="2676002"/>
      </dsp:txXfrm>
    </dsp:sp>
    <dsp:sp modelId="{7A58A9A6-8F3F-4ADA-91D9-77494215B6FD}">
      <dsp:nvSpPr>
        <dsp:cNvPr id="0" name=""/>
        <dsp:cNvSpPr/>
      </dsp:nvSpPr>
      <dsp:spPr>
        <a:xfrm>
          <a:off x="126638" y="1174777"/>
          <a:ext cx="3890067" cy="812807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523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включает формы, методы, средства, позволяющие решить те или иные образовательные задачи за определенный временной отрезок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26638" y="1174777"/>
        <a:ext cx="3890067" cy="812807"/>
      </dsp:txXfrm>
    </dsp:sp>
    <dsp:sp modelId="{88DD0470-CD4F-4AAC-811E-7DC9F3630634}">
      <dsp:nvSpPr>
        <dsp:cNvPr id="0" name=""/>
        <dsp:cNvSpPr/>
      </dsp:nvSpPr>
      <dsp:spPr>
        <a:xfrm>
          <a:off x="2189340" y="1964763"/>
          <a:ext cx="1877083" cy="1677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solidFill>
              <a:schemeClr val="tx1"/>
            </a:solidFill>
          </a:endParaRPr>
        </a:p>
      </dsp:txBody>
      <dsp:txXfrm>
        <a:off x="2189340" y="1964763"/>
        <a:ext cx="1877083" cy="16773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97940-A707-4F0E-B4FC-944343585DBA}">
      <dsp:nvSpPr>
        <dsp:cNvPr id="0" name=""/>
        <dsp:cNvSpPr/>
      </dsp:nvSpPr>
      <dsp:spPr>
        <a:xfrm>
          <a:off x="2911" y="1282809"/>
          <a:ext cx="2287902" cy="141771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38100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Bookman Old Style" panose="02050604050505020204" pitchFamily="18" charset="0"/>
            </a:rPr>
            <a:t>МКДО</a:t>
          </a:r>
          <a:endParaRPr lang="ru-RU" sz="2800" b="1" kern="1200" dirty="0">
            <a:latin typeface="Bookman Old Style" panose="02050604050505020204" pitchFamily="18" charset="0"/>
          </a:endParaRPr>
        </a:p>
      </dsp:txBody>
      <dsp:txXfrm>
        <a:off x="337966" y="1490429"/>
        <a:ext cx="1617792" cy="1002477"/>
      </dsp:txXfrm>
    </dsp:sp>
    <dsp:sp modelId="{2F3FB653-E2A5-4B04-B9AA-B76F20341EB9}">
      <dsp:nvSpPr>
        <dsp:cNvPr id="0" name=""/>
        <dsp:cNvSpPr/>
      </dsp:nvSpPr>
      <dsp:spPr>
        <a:xfrm rot="19172853">
          <a:off x="2271774" y="1689330"/>
          <a:ext cx="7472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252" y="0"/>
              </a:lnTo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AF357-ED2C-4184-A226-0BBC8950BE2A}">
      <dsp:nvSpPr>
        <dsp:cNvPr id="0" name=""/>
        <dsp:cNvSpPr/>
      </dsp:nvSpPr>
      <dsp:spPr>
        <a:xfrm rot="13358555">
          <a:off x="5328447" y="1707278"/>
          <a:ext cx="7686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8685" y="0"/>
              </a:lnTo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2CB94-4C0E-4EB3-B1A7-5E98647B88DD}">
      <dsp:nvSpPr>
        <dsp:cNvPr id="0" name=""/>
        <dsp:cNvSpPr/>
      </dsp:nvSpPr>
      <dsp:spPr>
        <a:xfrm>
          <a:off x="2929710" y="1446915"/>
          <a:ext cx="275039" cy="0"/>
        </a:xfrm>
        <a:prstGeom prst="line">
          <a:avLst/>
        </a:pr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44367-AA13-43C3-9036-CBEBAA7ED6A1}">
      <dsp:nvSpPr>
        <dsp:cNvPr id="0" name=""/>
        <dsp:cNvSpPr/>
      </dsp:nvSpPr>
      <dsp:spPr>
        <a:xfrm>
          <a:off x="3204749" y="861831"/>
          <a:ext cx="1950280" cy="117016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Результаты МКДО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204749" y="861831"/>
        <a:ext cx="1950280" cy="1170168"/>
      </dsp:txXfrm>
    </dsp:sp>
    <dsp:sp modelId="{29AF2BC4-E997-433D-883D-0319A68AB7AF}">
      <dsp:nvSpPr>
        <dsp:cNvPr id="0" name=""/>
        <dsp:cNvSpPr/>
      </dsp:nvSpPr>
      <dsp:spPr>
        <a:xfrm>
          <a:off x="5155030" y="1446915"/>
          <a:ext cx="275039" cy="0"/>
        </a:xfrm>
        <a:prstGeom prst="line">
          <a:avLst/>
        </a:pr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87033-C59E-495B-9442-E866E92F276D}">
      <dsp:nvSpPr>
        <dsp:cNvPr id="0" name=""/>
        <dsp:cNvSpPr/>
      </dsp:nvSpPr>
      <dsp:spPr>
        <a:xfrm rot="2663347">
          <a:off x="2247547" y="2338774"/>
          <a:ext cx="7957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5708" y="0"/>
              </a:lnTo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B102B-C90D-4822-8566-1B8E41EB012B}">
      <dsp:nvSpPr>
        <dsp:cNvPr id="0" name=""/>
        <dsp:cNvSpPr/>
      </dsp:nvSpPr>
      <dsp:spPr>
        <a:xfrm rot="8241445">
          <a:off x="5328447" y="2356721"/>
          <a:ext cx="7686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8685" y="0"/>
              </a:lnTo>
            </a:path>
          </a:pathLst>
        </a:cu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C45E5-7359-4198-9893-97345E8780C4}">
      <dsp:nvSpPr>
        <dsp:cNvPr id="0" name=""/>
        <dsp:cNvSpPr/>
      </dsp:nvSpPr>
      <dsp:spPr>
        <a:xfrm>
          <a:off x="2929710" y="2617084"/>
          <a:ext cx="275039" cy="0"/>
        </a:xfrm>
        <a:prstGeom prst="line">
          <a:avLst/>
        </a:pr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12144-1467-4116-9A49-8E91F86E0106}">
      <dsp:nvSpPr>
        <dsp:cNvPr id="0" name=""/>
        <dsp:cNvSpPr/>
      </dsp:nvSpPr>
      <dsp:spPr>
        <a:xfrm>
          <a:off x="3204749" y="2031999"/>
          <a:ext cx="1950280" cy="117016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Адресные рекомендации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204749" y="2031999"/>
        <a:ext cx="1950280" cy="1170168"/>
      </dsp:txXfrm>
    </dsp:sp>
    <dsp:sp modelId="{7A7E1327-320F-4FA5-A4F9-6F3729CA5C67}">
      <dsp:nvSpPr>
        <dsp:cNvPr id="0" name=""/>
        <dsp:cNvSpPr/>
      </dsp:nvSpPr>
      <dsp:spPr>
        <a:xfrm>
          <a:off x="5155030" y="2617084"/>
          <a:ext cx="275039" cy="0"/>
        </a:xfrm>
        <a:prstGeom prst="line">
          <a:avLst/>
        </a:prstGeom>
        <a:noFill/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36B6E-4FAB-4B71-A0A1-98E9B94A419C}">
      <dsp:nvSpPr>
        <dsp:cNvPr id="0" name=""/>
        <dsp:cNvSpPr/>
      </dsp:nvSpPr>
      <dsp:spPr>
        <a:xfrm>
          <a:off x="6065395" y="855470"/>
          <a:ext cx="2353058" cy="235305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38100">
          <a:solidFill>
            <a:schemeClr val="accent3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Комплекс мер, направленных на устранение выявленных проблем по итогам МКДО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6409992" y="1200067"/>
        <a:ext cx="1663864" cy="166386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3230A-7554-4358-B224-D19F7726408C}">
      <dsp:nvSpPr>
        <dsp:cNvPr id="0" name=""/>
        <dsp:cNvSpPr/>
      </dsp:nvSpPr>
      <dsp:spPr>
        <a:xfrm>
          <a:off x="1209046" y="293615"/>
          <a:ext cx="3711691" cy="3711691"/>
        </a:xfrm>
        <a:prstGeom prst="blockArc">
          <a:avLst>
            <a:gd name="adj1" fmla="val 10226119"/>
            <a:gd name="adj2" fmla="val 18211011"/>
            <a:gd name="adj3" fmla="val 464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3764B6-1A3A-4005-80B3-B8A2CF379038}">
      <dsp:nvSpPr>
        <dsp:cNvPr id="0" name=""/>
        <dsp:cNvSpPr/>
      </dsp:nvSpPr>
      <dsp:spPr>
        <a:xfrm>
          <a:off x="1150055" y="913818"/>
          <a:ext cx="3711691" cy="3711691"/>
        </a:xfrm>
        <a:prstGeom prst="blockArc">
          <a:avLst>
            <a:gd name="adj1" fmla="val 3418172"/>
            <a:gd name="adj2" fmla="val 11201223"/>
            <a:gd name="adj3" fmla="val 464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28C4C8-DB2D-4C2F-96C8-CE760DC7CE1F}">
      <dsp:nvSpPr>
        <dsp:cNvPr id="0" name=""/>
        <dsp:cNvSpPr/>
      </dsp:nvSpPr>
      <dsp:spPr>
        <a:xfrm>
          <a:off x="3356587" y="910875"/>
          <a:ext cx="3711691" cy="3711691"/>
        </a:xfrm>
        <a:prstGeom prst="blockArc">
          <a:avLst>
            <a:gd name="adj1" fmla="val 21097978"/>
            <a:gd name="adj2" fmla="val 7558275"/>
            <a:gd name="adj3" fmla="val 464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3EB339-E3DB-4F13-A442-026D7B4665AB}">
      <dsp:nvSpPr>
        <dsp:cNvPr id="0" name=""/>
        <dsp:cNvSpPr/>
      </dsp:nvSpPr>
      <dsp:spPr>
        <a:xfrm>
          <a:off x="3263534" y="282196"/>
          <a:ext cx="3711691" cy="3711691"/>
        </a:xfrm>
        <a:prstGeom prst="blockArc">
          <a:avLst>
            <a:gd name="adj1" fmla="val 14003386"/>
            <a:gd name="adj2" fmla="val 682308"/>
            <a:gd name="adj3" fmla="val 464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BAFA3B-6410-46D0-8E00-400B7C41DAC4}">
      <dsp:nvSpPr>
        <dsp:cNvPr id="0" name=""/>
        <dsp:cNvSpPr/>
      </dsp:nvSpPr>
      <dsp:spPr>
        <a:xfrm>
          <a:off x="2325169" y="1548852"/>
          <a:ext cx="3414557" cy="17090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Педагогическая диагностика 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825219" y="1799139"/>
        <a:ext cx="2414457" cy="1208490"/>
      </dsp:txXfrm>
    </dsp:sp>
    <dsp:sp modelId="{8D0D3158-01D7-4257-BEC4-FB9F201EF582}">
      <dsp:nvSpPr>
        <dsp:cNvPr id="0" name=""/>
        <dsp:cNvSpPr/>
      </dsp:nvSpPr>
      <dsp:spPr>
        <a:xfrm>
          <a:off x="3022020" y="84733"/>
          <a:ext cx="2032554" cy="119634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Наблюдения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319681" y="259934"/>
        <a:ext cx="1437232" cy="845943"/>
      </dsp:txXfrm>
    </dsp:sp>
    <dsp:sp modelId="{577D99BF-4298-4502-A9F8-C46B0EA56714}">
      <dsp:nvSpPr>
        <dsp:cNvPr id="0" name=""/>
        <dsp:cNvSpPr/>
      </dsp:nvSpPr>
      <dsp:spPr>
        <a:xfrm>
          <a:off x="5880292" y="1897304"/>
          <a:ext cx="2032554" cy="119634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Беседы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6177953" y="2072505"/>
        <a:ext cx="1437232" cy="845943"/>
      </dsp:txXfrm>
    </dsp:sp>
    <dsp:sp modelId="{BD9A8869-36DE-4220-8A60-68232731F29A}">
      <dsp:nvSpPr>
        <dsp:cNvPr id="0" name=""/>
        <dsp:cNvSpPr/>
      </dsp:nvSpPr>
      <dsp:spPr>
        <a:xfrm>
          <a:off x="3022021" y="3628190"/>
          <a:ext cx="2032554" cy="119634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 Анализ продуктов детской деятельности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319682" y="3803391"/>
        <a:ext cx="1437232" cy="845943"/>
      </dsp:txXfrm>
    </dsp:sp>
    <dsp:sp modelId="{D46EE4A2-10E5-4F8F-B226-30DDFA344F1E}">
      <dsp:nvSpPr>
        <dsp:cNvPr id="0" name=""/>
        <dsp:cNvSpPr/>
      </dsp:nvSpPr>
      <dsp:spPr>
        <a:xfrm>
          <a:off x="233459" y="1897301"/>
          <a:ext cx="2032554" cy="119634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 Специальные педагогические ситуации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531120" y="2072502"/>
        <a:ext cx="1437232" cy="84594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E57AA-CB64-4729-A0CF-F9DFAA410DDE}">
      <dsp:nvSpPr>
        <dsp:cNvPr id="0" name=""/>
        <dsp:cNvSpPr/>
      </dsp:nvSpPr>
      <dsp:spPr>
        <a:xfrm>
          <a:off x="1" y="0"/>
          <a:ext cx="6048668" cy="417646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8100">
          <a:solidFill>
            <a:schemeClr val="accent1">
              <a:lumMod val="50000"/>
            </a:schemeClr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39700" prst="cross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B829434-5702-4BBE-8D7F-95928047BD7D}">
      <dsp:nvSpPr>
        <dsp:cNvPr id="0" name=""/>
        <dsp:cNvSpPr/>
      </dsp:nvSpPr>
      <dsp:spPr>
        <a:xfrm>
          <a:off x="479499" y="1670585"/>
          <a:ext cx="979050" cy="11691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2 – 3 года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527292" y="1718378"/>
        <a:ext cx="883464" cy="1073590"/>
      </dsp:txXfrm>
    </dsp:sp>
    <dsp:sp modelId="{06C10525-2ED5-475B-824E-6C3E299DE77A}">
      <dsp:nvSpPr>
        <dsp:cNvPr id="0" name=""/>
        <dsp:cNvSpPr/>
      </dsp:nvSpPr>
      <dsp:spPr>
        <a:xfrm>
          <a:off x="1613504" y="1670585"/>
          <a:ext cx="979050" cy="1169176"/>
        </a:xfrm>
        <a:prstGeom prst="roundRect">
          <a:avLst/>
        </a:prstGeom>
        <a:gradFill rotWithShape="0">
          <a:gsLst>
            <a:gs pos="0">
              <a:schemeClr val="accent2">
                <a:hueOff val="6336281"/>
                <a:satOff val="-12229"/>
                <a:lumOff val="-1570"/>
                <a:alphaOff val="0"/>
                <a:tint val="35000"/>
                <a:satMod val="253000"/>
              </a:schemeClr>
            </a:gs>
            <a:gs pos="50000">
              <a:schemeClr val="accent2">
                <a:hueOff val="6336281"/>
                <a:satOff val="-12229"/>
                <a:lumOff val="-1570"/>
                <a:alphaOff val="0"/>
                <a:tint val="42000"/>
                <a:satMod val="255000"/>
              </a:schemeClr>
            </a:gs>
            <a:gs pos="97000">
              <a:schemeClr val="accent2">
                <a:hueOff val="6336281"/>
                <a:satOff val="-12229"/>
                <a:lumOff val="-1570"/>
                <a:alphaOff val="0"/>
                <a:tint val="53000"/>
                <a:satMod val="260000"/>
              </a:schemeClr>
            </a:gs>
            <a:gs pos="100000">
              <a:schemeClr val="accent2">
                <a:hueOff val="6336281"/>
                <a:satOff val="-12229"/>
                <a:lumOff val="-157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3 – 4 года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1661297" y="1718378"/>
        <a:ext cx="883464" cy="1073590"/>
      </dsp:txXfrm>
    </dsp:sp>
    <dsp:sp modelId="{540996D0-3DCF-404D-8555-72720506ECC4}">
      <dsp:nvSpPr>
        <dsp:cNvPr id="0" name=""/>
        <dsp:cNvSpPr/>
      </dsp:nvSpPr>
      <dsp:spPr>
        <a:xfrm>
          <a:off x="2754172" y="1670585"/>
          <a:ext cx="979050" cy="1169176"/>
        </a:xfrm>
        <a:prstGeom prst="roundRect">
          <a:avLst/>
        </a:prstGeom>
        <a:gradFill rotWithShape="0">
          <a:gsLst>
            <a:gs pos="0">
              <a:schemeClr val="accent2">
                <a:hueOff val="12672561"/>
                <a:satOff val="-24457"/>
                <a:lumOff val="-3140"/>
                <a:alphaOff val="0"/>
                <a:tint val="35000"/>
                <a:satMod val="253000"/>
              </a:schemeClr>
            </a:gs>
            <a:gs pos="50000">
              <a:schemeClr val="accent2">
                <a:hueOff val="12672561"/>
                <a:satOff val="-24457"/>
                <a:lumOff val="-3140"/>
                <a:alphaOff val="0"/>
                <a:tint val="42000"/>
                <a:satMod val="255000"/>
              </a:schemeClr>
            </a:gs>
            <a:gs pos="97000">
              <a:schemeClr val="accent2">
                <a:hueOff val="12672561"/>
                <a:satOff val="-24457"/>
                <a:lumOff val="-3140"/>
                <a:alphaOff val="0"/>
                <a:tint val="53000"/>
                <a:satMod val="260000"/>
              </a:schemeClr>
            </a:gs>
            <a:gs pos="100000">
              <a:schemeClr val="accent2">
                <a:hueOff val="12672561"/>
                <a:satOff val="-24457"/>
                <a:lumOff val="-314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4 – 5 лет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801965" y="1718378"/>
        <a:ext cx="883464" cy="1073590"/>
      </dsp:txXfrm>
    </dsp:sp>
    <dsp:sp modelId="{FC56F55F-B2AC-4A94-8517-2B12EC74BA2B}">
      <dsp:nvSpPr>
        <dsp:cNvPr id="0" name=""/>
        <dsp:cNvSpPr/>
      </dsp:nvSpPr>
      <dsp:spPr>
        <a:xfrm>
          <a:off x="3914349" y="1670585"/>
          <a:ext cx="979050" cy="1169176"/>
        </a:xfrm>
        <a:prstGeom prst="roundRect">
          <a:avLst/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2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5 – 6 лет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962142" y="1718378"/>
        <a:ext cx="883464" cy="107359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7946B-ED2C-4552-BE68-0A4F05A4EF68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40000" contourW="12700">
          <a:bevelT w="0" h="0"/>
          <a:contourClr>
            <a:schemeClr val="accent1">
              <a:shade val="80000"/>
            </a:schemeClr>
          </a:contourClr>
        </a:sp3d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1FDB0A13-E684-4DDD-BA6A-D14AA05BC411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40000" contourW="12700">
          <a:bevelT w="0" h="0"/>
          <a:contourClr>
            <a:schemeClr val="accent1">
              <a:shade val="80000"/>
            </a:schemeClr>
          </a:contourClr>
        </a:sp3d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CCE829B7-971A-48CE-B325-2509A359B46B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Диагностический инструментарий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669479" y="363990"/>
        <a:ext cx="2757041" cy="1378520"/>
      </dsp:txXfrm>
    </dsp:sp>
    <dsp:sp modelId="{DEB46EF4-765D-4639-AC69-FFF9EA0B9EE7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Готовые диагностические материалы (авторские разработки)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469" y="2321489"/>
        <a:ext cx="2757041" cy="1378520"/>
      </dsp:txXfrm>
    </dsp:sp>
    <dsp:sp modelId="{77F6CAF1-BBD6-4496-8967-7CBB794C8A11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38100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Диагностические материалы разработанные ДОО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337489" y="2321489"/>
        <a:ext cx="2757041" cy="137852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7EDD3-459D-43C2-A384-019E40685C60}">
      <dsp:nvSpPr>
        <dsp:cNvPr id="0" name=""/>
        <dsp:cNvSpPr/>
      </dsp:nvSpPr>
      <dsp:spPr>
        <a:xfrm>
          <a:off x="2725756" y="1296173"/>
          <a:ext cx="2972047" cy="181693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Bookman Old Style" panose="02050604050505020204" pitchFamily="18" charset="0"/>
            </a:rPr>
            <a:t>Система дошкольного образования</a:t>
          </a:r>
          <a:endParaRPr lang="ru-RU" sz="2200" b="1" kern="1200" dirty="0">
            <a:latin typeface="Bookman Old Style" panose="02050604050505020204" pitchFamily="18" charset="0"/>
          </a:endParaRPr>
        </a:p>
      </dsp:txBody>
      <dsp:txXfrm>
        <a:off x="3161002" y="1562257"/>
        <a:ext cx="2101555" cy="1284768"/>
      </dsp:txXfrm>
    </dsp:sp>
    <dsp:sp modelId="{20081CAB-D0E2-4C11-A8DD-9584889079BB}">
      <dsp:nvSpPr>
        <dsp:cNvPr id="0" name=""/>
        <dsp:cNvSpPr/>
      </dsp:nvSpPr>
      <dsp:spPr>
        <a:xfrm rot="11773616">
          <a:off x="1548462" y="1252675"/>
          <a:ext cx="1624871" cy="4939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A44B5-9747-45F8-BFAA-46619E94F715}">
      <dsp:nvSpPr>
        <dsp:cNvPr id="0" name=""/>
        <dsp:cNvSpPr/>
      </dsp:nvSpPr>
      <dsp:spPr>
        <a:xfrm>
          <a:off x="0" y="963998"/>
          <a:ext cx="2438197" cy="739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Bookman Old Style" panose="02050604050505020204" pitchFamily="18" charset="0"/>
            </a:rPr>
            <a:t>ФГОС ДО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21654" y="985652"/>
        <a:ext cx="2394889" cy="696019"/>
      </dsp:txXfrm>
    </dsp:sp>
    <dsp:sp modelId="{E75790CF-17B1-4C11-B333-49C18B6A563F}">
      <dsp:nvSpPr>
        <dsp:cNvPr id="0" name=""/>
        <dsp:cNvSpPr/>
      </dsp:nvSpPr>
      <dsp:spPr>
        <a:xfrm rot="16286979">
          <a:off x="3828381" y="809278"/>
          <a:ext cx="849793" cy="4939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039A21-3C51-434C-A33F-C4B56327284A}">
      <dsp:nvSpPr>
        <dsp:cNvPr id="0" name=""/>
        <dsp:cNvSpPr/>
      </dsp:nvSpPr>
      <dsp:spPr>
        <a:xfrm>
          <a:off x="3038418" y="27654"/>
          <a:ext cx="2438197" cy="739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Изменения и дополнения в закон РФ «Об образовании в Российской Федерации</a:t>
          </a:r>
          <a:r>
            <a:rPr lang="ru-RU" sz="1200" b="1" kern="1200" dirty="0" smtClean="0">
              <a:latin typeface="Bookman Old Style" panose="02050604050505020204" pitchFamily="18" charset="0"/>
            </a:rPr>
            <a:t>»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3060072" y="49308"/>
        <a:ext cx="2394889" cy="696019"/>
      </dsp:txXfrm>
    </dsp:sp>
    <dsp:sp modelId="{1500D857-8259-4F9D-99BA-4D5CC6799EF3}">
      <dsp:nvSpPr>
        <dsp:cNvPr id="0" name=""/>
        <dsp:cNvSpPr/>
      </dsp:nvSpPr>
      <dsp:spPr>
        <a:xfrm rot="20650327">
          <a:off x="5224918" y="1244813"/>
          <a:ext cx="1693528" cy="4939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5811DF-D4AE-4FED-AFDD-3597D10742F9}">
      <dsp:nvSpPr>
        <dsp:cNvPr id="0" name=""/>
        <dsp:cNvSpPr/>
      </dsp:nvSpPr>
      <dsp:spPr>
        <a:xfrm>
          <a:off x="6064951" y="963998"/>
          <a:ext cx="2438197" cy="739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Bookman Old Style" panose="02050604050505020204" pitchFamily="18" charset="0"/>
            </a:rPr>
            <a:t>ФОП ДО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6086605" y="985652"/>
        <a:ext cx="2394889" cy="69601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85317-9FA1-4599-BA0B-535000B2292E}">
      <dsp:nvSpPr>
        <dsp:cNvPr id="0" name=""/>
        <dsp:cNvSpPr/>
      </dsp:nvSpPr>
      <dsp:spPr>
        <a:xfrm>
          <a:off x="1583627" y="1080114"/>
          <a:ext cx="2014017" cy="201401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838" tIns="15240" rIns="11083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</a:rPr>
            <a:t>Обновление содержания дошкольного образования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1878573" y="1375060"/>
        <a:ext cx="1424125" cy="1424125"/>
      </dsp:txXfrm>
    </dsp:sp>
    <dsp:sp modelId="{237A8C70-3B3D-4463-BC7C-0B1D9AC7FFF7}">
      <dsp:nvSpPr>
        <dsp:cNvPr id="0" name=""/>
        <dsp:cNvSpPr/>
      </dsp:nvSpPr>
      <dsp:spPr>
        <a:xfrm>
          <a:off x="3223461" y="1008113"/>
          <a:ext cx="2014017" cy="201401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838" tIns="15240" rIns="11083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</a:rPr>
            <a:t>Необходимость использования новых методологических подходов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3518407" y="1303059"/>
        <a:ext cx="1424125" cy="1424125"/>
      </dsp:txXfrm>
    </dsp:sp>
    <dsp:sp modelId="{E2D6F383-A5CE-4E9D-85D2-CFC9039502DC}">
      <dsp:nvSpPr>
        <dsp:cNvPr id="0" name=""/>
        <dsp:cNvSpPr/>
      </dsp:nvSpPr>
      <dsp:spPr>
        <a:xfrm>
          <a:off x="4825249" y="1008113"/>
          <a:ext cx="2014017" cy="201401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838" tIns="15240" rIns="11083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</a:rPr>
            <a:t> Пересмотр принципов и способов построения образовательного процесса в ДОО 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5120195" y="1303059"/>
        <a:ext cx="1424125" cy="1424125"/>
      </dsp:txXfrm>
    </dsp:sp>
    <dsp:sp modelId="{BB144D4A-7268-42D8-9463-CF48477536B4}">
      <dsp:nvSpPr>
        <dsp:cNvPr id="0" name=""/>
        <dsp:cNvSpPr/>
      </dsp:nvSpPr>
      <dsp:spPr>
        <a:xfrm>
          <a:off x="6446922" y="1008113"/>
          <a:ext cx="2014017" cy="201401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838" tIns="15240" rIns="11083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</a:rPr>
            <a:t>Появление инновационных форм и методов организации работы с детьми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6741868" y="1303059"/>
        <a:ext cx="1424125" cy="1424125"/>
      </dsp:txXfrm>
    </dsp:sp>
    <dsp:sp modelId="{107A7808-CDDE-4EDD-81BF-200783BE9579}">
      <dsp:nvSpPr>
        <dsp:cNvPr id="0" name=""/>
        <dsp:cNvSpPr/>
      </dsp:nvSpPr>
      <dsp:spPr>
        <a:xfrm>
          <a:off x="0" y="1008113"/>
          <a:ext cx="2014017" cy="2014017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838" tIns="15240" rIns="110838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</a:rPr>
            <a:t> Появление новой образовательной программы дошкольного образования</a:t>
          </a:r>
          <a:endParaRPr lang="ru-RU" sz="1200" b="1" kern="1200" dirty="0">
            <a:latin typeface="Bookman Old Style" panose="02050604050505020204" pitchFamily="18" charset="0"/>
          </a:endParaRPr>
        </a:p>
      </dsp:txBody>
      <dsp:txXfrm>
        <a:off x="294946" y="1303059"/>
        <a:ext cx="1424125" cy="1424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75C78-C765-472A-94FC-986AFC1B89E1}">
      <dsp:nvSpPr>
        <dsp:cNvPr id="0" name=""/>
        <dsp:cNvSpPr/>
      </dsp:nvSpPr>
      <dsp:spPr>
        <a:xfrm>
          <a:off x="2796754" y="1778383"/>
          <a:ext cx="2975442" cy="1267769"/>
        </a:xfrm>
        <a:prstGeom prst="ellipse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Часть, формируемая участниками образовательных отношений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232497" y="1964043"/>
        <a:ext cx="2103956" cy="896449"/>
      </dsp:txXfrm>
    </dsp:sp>
    <dsp:sp modelId="{4C840AAC-F2B9-4958-A889-FA11830FCCE5}">
      <dsp:nvSpPr>
        <dsp:cNvPr id="0" name=""/>
        <dsp:cNvSpPr/>
      </dsp:nvSpPr>
      <dsp:spPr>
        <a:xfrm rot="16200000">
          <a:off x="4149829" y="1316433"/>
          <a:ext cx="269292" cy="431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1"/>
            </a:solidFill>
          </a:endParaRPr>
        </a:p>
      </dsp:txBody>
      <dsp:txXfrm>
        <a:off x="4190223" y="1443035"/>
        <a:ext cx="188504" cy="258625"/>
      </dsp:txXfrm>
    </dsp:sp>
    <dsp:sp modelId="{06F3E91F-15F2-4E5F-B695-D38E90B7394E}">
      <dsp:nvSpPr>
        <dsp:cNvPr id="0" name=""/>
        <dsp:cNvSpPr/>
      </dsp:nvSpPr>
      <dsp:spPr>
        <a:xfrm>
          <a:off x="2796754" y="2513"/>
          <a:ext cx="2975442" cy="1267769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Парциальные программы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232497" y="188173"/>
        <a:ext cx="2103956" cy="896449"/>
      </dsp:txXfrm>
    </dsp:sp>
    <dsp:sp modelId="{7AA5B49C-2528-4E58-AE10-0D02002F9A8D}">
      <dsp:nvSpPr>
        <dsp:cNvPr id="0" name=""/>
        <dsp:cNvSpPr/>
      </dsp:nvSpPr>
      <dsp:spPr>
        <a:xfrm rot="10827297">
          <a:off x="5601636" y="2207683"/>
          <a:ext cx="120349" cy="431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26881"/>
            <a:satOff val="2852"/>
            <a:lumOff val="1870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1"/>
            </a:solidFill>
          </a:endParaRPr>
        </a:p>
      </dsp:txBody>
      <dsp:txXfrm rot="10800000">
        <a:off x="5637740" y="2294034"/>
        <a:ext cx="84244" cy="258625"/>
      </dsp:txXfrm>
    </dsp:sp>
    <dsp:sp modelId="{5344CBCA-2050-41A9-BE96-9B609102D2C7}">
      <dsp:nvSpPr>
        <dsp:cNvPr id="0" name=""/>
        <dsp:cNvSpPr/>
      </dsp:nvSpPr>
      <dsp:spPr>
        <a:xfrm>
          <a:off x="5544612" y="1800202"/>
          <a:ext cx="2975442" cy="1267769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36052"/>
                <a:satOff val="1856"/>
                <a:lumOff val="25360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336052"/>
                <a:satOff val="1856"/>
                <a:lumOff val="2536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336052"/>
                <a:satOff val="1856"/>
                <a:lumOff val="2536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336052"/>
                <a:satOff val="1856"/>
                <a:lumOff val="2536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336052"/>
                <a:satOff val="1856"/>
                <a:lumOff val="2536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Авторские 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980355" y="1985862"/>
        <a:ext cx="2103956" cy="896449"/>
      </dsp:txXfrm>
    </dsp:sp>
    <dsp:sp modelId="{E4BD5250-08EA-4C71-B0F9-8CF7D9330AD0}">
      <dsp:nvSpPr>
        <dsp:cNvPr id="0" name=""/>
        <dsp:cNvSpPr/>
      </dsp:nvSpPr>
      <dsp:spPr>
        <a:xfrm rot="5400000">
          <a:off x="4149829" y="3077060"/>
          <a:ext cx="269292" cy="431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653763"/>
            <a:satOff val="5703"/>
            <a:lumOff val="3740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1"/>
            </a:solidFill>
          </a:endParaRPr>
        </a:p>
      </dsp:txBody>
      <dsp:txXfrm>
        <a:off x="4190223" y="3122874"/>
        <a:ext cx="188504" cy="258625"/>
      </dsp:txXfrm>
    </dsp:sp>
    <dsp:sp modelId="{494ABF86-738E-4C2C-BA42-5E2743A31B5D}">
      <dsp:nvSpPr>
        <dsp:cNvPr id="0" name=""/>
        <dsp:cNvSpPr/>
      </dsp:nvSpPr>
      <dsp:spPr>
        <a:xfrm>
          <a:off x="2796754" y="3554252"/>
          <a:ext cx="2975442" cy="1267769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672105"/>
                <a:satOff val="3712"/>
                <a:lumOff val="50720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672105"/>
                <a:satOff val="3712"/>
                <a:lumOff val="5072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672105"/>
                <a:satOff val="3712"/>
                <a:lumOff val="5072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672105"/>
                <a:satOff val="3712"/>
                <a:lumOff val="5072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672105"/>
                <a:satOff val="3712"/>
                <a:lumOff val="5072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Методики, формы организации образовательной работы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232497" y="3739912"/>
        <a:ext cx="2103956" cy="896449"/>
      </dsp:txXfrm>
    </dsp:sp>
    <dsp:sp modelId="{0FA36AB0-56F3-4426-A6B6-1E19D403D3C7}">
      <dsp:nvSpPr>
        <dsp:cNvPr id="0" name=""/>
        <dsp:cNvSpPr/>
      </dsp:nvSpPr>
      <dsp:spPr>
        <a:xfrm rot="21573189">
          <a:off x="2836205" y="2207674"/>
          <a:ext cx="94446" cy="431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26881"/>
            <a:satOff val="2852"/>
            <a:lumOff val="1870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solidFill>
              <a:schemeClr val="tx1"/>
            </a:solidFill>
          </a:endParaRPr>
        </a:p>
      </dsp:txBody>
      <dsp:txXfrm>
        <a:off x="2836205" y="2293992"/>
        <a:ext cx="66112" cy="258625"/>
      </dsp:txXfrm>
    </dsp:sp>
    <dsp:sp modelId="{6512C12B-273F-4A76-9833-305D3C8982D9}">
      <dsp:nvSpPr>
        <dsp:cNvPr id="0" name=""/>
        <dsp:cNvSpPr/>
      </dsp:nvSpPr>
      <dsp:spPr>
        <a:xfrm>
          <a:off x="5" y="1800195"/>
          <a:ext cx="2975442" cy="1267769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36052"/>
                <a:satOff val="1856"/>
                <a:lumOff val="25360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336052"/>
                <a:satOff val="1856"/>
                <a:lumOff val="2536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336052"/>
                <a:satOff val="1856"/>
                <a:lumOff val="2536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336052"/>
                <a:satOff val="1856"/>
                <a:lumOff val="2536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336052"/>
                <a:satOff val="1856"/>
                <a:lumOff val="2536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Программы, разработанные самостоятельно ДОО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35748" y="1985855"/>
        <a:ext cx="2103956" cy="89644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92926-FF60-48F1-AFE0-623C0DF134B3}">
      <dsp:nvSpPr>
        <dsp:cNvPr id="0" name=""/>
        <dsp:cNvSpPr/>
      </dsp:nvSpPr>
      <dsp:spPr>
        <a:xfrm>
          <a:off x="3464061" y="1933947"/>
          <a:ext cx="1849420" cy="57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156"/>
              </a:lnTo>
              <a:lnTo>
                <a:pt x="1849420" y="397156"/>
              </a:lnTo>
              <a:lnTo>
                <a:pt x="1849420" y="570699"/>
              </a:lnTo>
            </a:path>
          </a:pathLst>
        </a:custGeom>
        <a:noFill/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C45FE-EDB1-47D4-970B-44EAD864F25D}">
      <dsp:nvSpPr>
        <dsp:cNvPr id="0" name=""/>
        <dsp:cNvSpPr/>
      </dsp:nvSpPr>
      <dsp:spPr>
        <a:xfrm>
          <a:off x="1642284" y="1933947"/>
          <a:ext cx="1821776" cy="570699"/>
        </a:xfrm>
        <a:custGeom>
          <a:avLst/>
          <a:gdLst/>
          <a:ahLst/>
          <a:cxnLst/>
          <a:rect l="0" t="0" r="0" b="0"/>
          <a:pathLst>
            <a:path>
              <a:moveTo>
                <a:pt x="1821776" y="0"/>
              </a:moveTo>
              <a:lnTo>
                <a:pt x="1821776" y="397156"/>
              </a:lnTo>
              <a:lnTo>
                <a:pt x="0" y="397156"/>
              </a:lnTo>
              <a:lnTo>
                <a:pt x="0" y="570699"/>
              </a:lnTo>
            </a:path>
          </a:pathLst>
        </a:custGeom>
        <a:noFill/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AAE99-F02F-4CF3-BEC7-F8F5AAEE06BC}">
      <dsp:nvSpPr>
        <dsp:cNvPr id="0" name=""/>
        <dsp:cNvSpPr/>
      </dsp:nvSpPr>
      <dsp:spPr>
        <a:xfrm>
          <a:off x="3418341" y="811041"/>
          <a:ext cx="91440" cy="397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463"/>
              </a:lnTo>
            </a:path>
          </a:pathLst>
        </a:custGeom>
        <a:noFill/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96DE9-1665-4E15-ABC9-9DE0AF85EA8B}">
      <dsp:nvSpPr>
        <dsp:cNvPr id="0" name=""/>
        <dsp:cNvSpPr/>
      </dsp:nvSpPr>
      <dsp:spPr>
        <a:xfrm>
          <a:off x="1833235" y="-15634"/>
          <a:ext cx="3261652" cy="826675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8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262F89-941F-46A6-9A06-796E8049E7C5}">
      <dsp:nvSpPr>
        <dsp:cNvPr id="0" name=""/>
        <dsp:cNvSpPr/>
      </dsp:nvSpPr>
      <dsp:spPr>
        <a:xfrm>
          <a:off x="2041382" y="182105"/>
          <a:ext cx="3261652" cy="82667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Профессиональное развитие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065594" y="206317"/>
        <a:ext cx="3213228" cy="778251"/>
      </dsp:txXfrm>
    </dsp:sp>
    <dsp:sp modelId="{28154660-CFE0-4855-B7E7-011344456D0D}">
      <dsp:nvSpPr>
        <dsp:cNvPr id="0" name=""/>
        <dsp:cNvSpPr/>
      </dsp:nvSpPr>
      <dsp:spPr>
        <a:xfrm>
          <a:off x="1833235" y="1208504"/>
          <a:ext cx="3261652" cy="725443"/>
        </a:xfrm>
        <a:prstGeom prst="roundRect">
          <a:avLst>
            <a:gd name="adj" fmla="val 10000"/>
          </a:avLst>
        </a:prstGeom>
        <a:solidFill>
          <a:schemeClr val="bg2">
            <a:lumMod val="50000"/>
            <a:alpha val="7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8B543-4389-4535-8082-DF447BC66A82}">
      <dsp:nvSpPr>
        <dsp:cNvPr id="0" name=""/>
        <dsp:cNvSpPr/>
      </dsp:nvSpPr>
      <dsp:spPr>
        <a:xfrm>
          <a:off x="2041382" y="1406244"/>
          <a:ext cx="3261652" cy="72544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Рост профессионализма  и мастерства педагога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062630" y="1427492"/>
        <a:ext cx="3219156" cy="682947"/>
      </dsp:txXfrm>
    </dsp:sp>
    <dsp:sp modelId="{A4453F72-8B60-4096-8017-98FD9BA7B26D}">
      <dsp:nvSpPr>
        <dsp:cNvPr id="0" name=""/>
        <dsp:cNvSpPr/>
      </dsp:nvSpPr>
      <dsp:spPr>
        <a:xfrm>
          <a:off x="11458" y="2504647"/>
          <a:ext cx="3261652" cy="118956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523F9-8926-4326-B7A2-1275295C3EF7}">
      <dsp:nvSpPr>
        <dsp:cNvPr id="0" name=""/>
        <dsp:cNvSpPr/>
      </dsp:nvSpPr>
      <dsp:spPr>
        <a:xfrm>
          <a:off x="219605" y="2702387"/>
          <a:ext cx="3261652" cy="11895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Высокий уровень профессиональной компетентности 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54446" y="2737228"/>
        <a:ext cx="3191970" cy="1119881"/>
      </dsp:txXfrm>
    </dsp:sp>
    <dsp:sp modelId="{53238F7C-A891-40D7-AE12-C49D85A6F6F9}">
      <dsp:nvSpPr>
        <dsp:cNvPr id="0" name=""/>
        <dsp:cNvSpPr/>
      </dsp:nvSpPr>
      <dsp:spPr>
        <a:xfrm>
          <a:off x="3682655" y="2504647"/>
          <a:ext cx="3261652" cy="118956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65A01-A280-4E46-8A8F-FF131E26D0A0}">
      <dsp:nvSpPr>
        <dsp:cNvPr id="0" name=""/>
        <dsp:cNvSpPr/>
      </dsp:nvSpPr>
      <dsp:spPr>
        <a:xfrm>
          <a:off x="3890803" y="2702387"/>
          <a:ext cx="3261652" cy="11895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Личностная готовность к продуктивному решению педагогических задач.</a:t>
          </a:r>
          <a:r>
            <a:rPr lang="ru-RU" sz="1600" b="1" kern="1200" dirty="0" smtClean="0"/>
            <a:t> </a:t>
          </a:r>
          <a:endParaRPr lang="ru-RU" sz="1600" b="1" kern="1200" dirty="0"/>
        </a:p>
      </dsp:txBody>
      <dsp:txXfrm>
        <a:off x="3925644" y="2737228"/>
        <a:ext cx="3191970" cy="111988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962E1-A9C1-4551-84A9-3C879AE9AA58}">
      <dsp:nvSpPr>
        <dsp:cNvPr id="0" name=""/>
        <dsp:cNvSpPr/>
      </dsp:nvSpPr>
      <dsp:spPr>
        <a:xfrm>
          <a:off x="0" y="73024"/>
          <a:ext cx="1831117" cy="48035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Федеральный уровень</a:t>
          </a:r>
        </a:p>
      </dsp:txBody>
      <dsp:txXfrm>
        <a:off x="14069" y="87093"/>
        <a:ext cx="1802979" cy="452215"/>
      </dsp:txXfrm>
    </dsp:sp>
    <dsp:sp modelId="{BF6D653B-5C9C-40DF-9D06-2646D4A431F2}">
      <dsp:nvSpPr>
        <dsp:cNvPr id="0" name=""/>
        <dsp:cNvSpPr/>
      </dsp:nvSpPr>
      <dsp:spPr>
        <a:xfrm>
          <a:off x="183111" y="553377"/>
          <a:ext cx="176926" cy="532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517"/>
              </a:lnTo>
              <a:lnTo>
                <a:pt x="176926" y="532517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F4136-27D5-4BFD-A06F-D2D76D27DB3D}">
      <dsp:nvSpPr>
        <dsp:cNvPr id="0" name=""/>
        <dsp:cNvSpPr/>
      </dsp:nvSpPr>
      <dsp:spPr>
        <a:xfrm>
          <a:off x="360038" y="792088"/>
          <a:ext cx="1464893" cy="5876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Курсы повышения квалификации</a:t>
          </a:r>
        </a:p>
      </dsp:txBody>
      <dsp:txXfrm>
        <a:off x="377249" y="809299"/>
        <a:ext cx="1430471" cy="553191"/>
      </dsp:txXfrm>
    </dsp:sp>
    <dsp:sp modelId="{2293C4C5-87C3-4FBA-BE32-B7C0A4052616}">
      <dsp:nvSpPr>
        <dsp:cNvPr id="0" name=""/>
        <dsp:cNvSpPr/>
      </dsp:nvSpPr>
      <dsp:spPr>
        <a:xfrm>
          <a:off x="183111" y="553377"/>
          <a:ext cx="176926" cy="1284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172"/>
              </a:lnTo>
              <a:lnTo>
                <a:pt x="176926" y="1284172"/>
              </a:lnTo>
            </a:path>
          </a:pathLst>
        </a:custGeom>
        <a:noFill/>
        <a:ln w="25400" cap="flat" cmpd="sng" algn="ctr">
          <a:solidFill>
            <a:schemeClr val="tx2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E1CF6-58C2-476A-A2FD-CAA5EFBC2E18}">
      <dsp:nvSpPr>
        <dsp:cNvPr id="0" name=""/>
        <dsp:cNvSpPr/>
      </dsp:nvSpPr>
      <dsp:spPr>
        <a:xfrm>
          <a:off x="360038" y="1473447"/>
          <a:ext cx="1464893" cy="728205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Научно-практические конференции</a:t>
          </a:r>
        </a:p>
      </dsp:txBody>
      <dsp:txXfrm>
        <a:off x="381366" y="1494775"/>
        <a:ext cx="1422237" cy="685549"/>
      </dsp:txXfrm>
    </dsp:sp>
    <dsp:sp modelId="{90B012D8-8962-4E8C-ABB9-776CD226BC42}">
      <dsp:nvSpPr>
        <dsp:cNvPr id="0" name=""/>
        <dsp:cNvSpPr/>
      </dsp:nvSpPr>
      <dsp:spPr>
        <a:xfrm>
          <a:off x="183111" y="553377"/>
          <a:ext cx="176926" cy="2362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121"/>
              </a:lnTo>
              <a:lnTo>
                <a:pt x="176926" y="2362121"/>
              </a:lnTo>
            </a:path>
          </a:pathLst>
        </a:custGeom>
        <a:noFill/>
        <a:ln w="25400" cap="flat" cmpd="sng" algn="ctr">
          <a:solidFill>
            <a:schemeClr val="tx2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011C6-55FB-40C5-A418-4CFDA1A45C75}">
      <dsp:nvSpPr>
        <dsp:cNvPr id="0" name=""/>
        <dsp:cNvSpPr/>
      </dsp:nvSpPr>
      <dsp:spPr>
        <a:xfrm>
          <a:off x="360038" y="2295398"/>
          <a:ext cx="1464893" cy="124020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методических мероприятиях (</a:t>
          </a:r>
          <a:r>
            <a:rPr lang="ru-RU" sz="1200" b="1" kern="1200" dirty="0" err="1">
              <a:latin typeface="Bookman Old Style" panose="02050604050505020204" pitchFamily="18" charset="0"/>
              <a:cs typeface="Times New Roman" panose="02020603050405020304" pitchFamily="18" charset="0"/>
            </a:rPr>
            <a:t>вебинары</a:t>
          </a: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, проблемные семинары и т.п.)</a:t>
          </a:r>
        </a:p>
      </dsp:txBody>
      <dsp:txXfrm>
        <a:off x="396362" y="2331722"/>
        <a:ext cx="1392245" cy="1167552"/>
      </dsp:txXfrm>
    </dsp:sp>
    <dsp:sp modelId="{8239880C-54F4-4323-B4D8-2AA8F79554FA}">
      <dsp:nvSpPr>
        <dsp:cNvPr id="0" name=""/>
        <dsp:cNvSpPr/>
      </dsp:nvSpPr>
      <dsp:spPr>
        <a:xfrm>
          <a:off x="183111" y="553377"/>
          <a:ext cx="176926" cy="3615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5989"/>
              </a:lnTo>
              <a:lnTo>
                <a:pt x="176926" y="3615989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7AE4C-45E1-4522-82FC-196F6453114A}">
      <dsp:nvSpPr>
        <dsp:cNvPr id="0" name=""/>
        <dsp:cNvSpPr/>
      </dsp:nvSpPr>
      <dsp:spPr>
        <a:xfrm>
          <a:off x="360038" y="3629344"/>
          <a:ext cx="1464893" cy="108004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педагогов в конкурсах педагогического мастерства</a:t>
          </a:r>
        </a:p>
      </dsp:txBody>
      <dsp:txXfrm>
        <a:off x="391671" y="3660977"/>
        <a:ext cx="1401627" cy="1016778"/>
      </dsp:txXfrm>
    </dsp:sp>
    <dsp:sp modelId="{50A83962-05B6-457F-9E57-D32D66017EFB}">
      <dsp:nvSpPr>
        <dsp:cNvPr id="0" name=""/>
        <dsp:cNvSpPr/>
      </dsp:nvSpPr>
      <dsp:spPr>
        <a:xfrm>
          <a:off x="1959777" y="72581"/>
          <a:ext cx="1831117" cy="492772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Республиканский уровень</a:t>
          </a:r>
        </a:p>
      </dsp:txBody>
      <dsp:txXfrm>
        <a:off x="1974210" y="87014"/>
        <a:ext cx="1802251" cy="463906"/>
      </dsp:txXfrm>
    </dsp:sp>
    <dsp:sp modelId="{1DAD2EBD-5DDA-42FA-B6AC-44B212BCD348}">
      <dsp:nvSpPr>
        <dsp:cNvPr id="0" name=""/>
        <dsp:cNvSpPr/>
      </dsp:nvSpPr>
      <dsp:spPr>
        <a:xfrm>
          <a:off x="2142889" y="565354"/>
          <a:ext cx="183110" cy="437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413"/>
              </a:lnTo>
              <a:lnTo>
                <a:pt x="183110" y="437413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C9896-6CC5-41C6-9F03-A54EDFB5BD52}">
      <dsp:nvSpPr>
        <dsp:cNvPr id="0" name=""/>
        <dsp:cNvSpPr/>
      </dsp:nvSpPr>
      <dsp:spPr>
        <a:xfrm>
          <a:off x="2325999" y="760994"/>
          <a:ext cx="1464893" cy="48354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Курсы повышения квалификации</a:t>
          </a:r>
        </a:p>
      </dsp:txBody>
      <dsp:txXfrm>
        <a:off x="2340162" y="775157"/>
        <a:ext cx="1436567" cy="455222"/>
      </dsp:txXfrm>
    </dsp:sp>
    <dsp:sp modelId="{4D4752C3-12BC-41C6-B27C-2E846EBFDAE6}">
      <dsp:nvSpPr>
        <dsp:cNvPr id="0" name=""/>
        <dsp:cNvSpPr/>
      </dsp:nvSpPr>
      <dsp:spPr>
        <a:xfrm>
          <a:off x="2142889" y="565354"/>
          <a:ext cx="183110" cy="102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701"/>
              </a:lnTo>
              <a:lnTo>
                <a:pt x="183110" y="1023701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ADE2E-85F8-4C86-8CD5-330E04923F7A}">
      <dsp:nvSpPr>
        <dsp:cNvPr id="0" name=""/>
        <dsp:cNvSpPr/>
      </dsp:nvSpPr>
      <dsp:spPr>
        <a:xfrm>
          <a:off x="2325999" y="1338288"/>
          <a:ext cx="1464893" cy="501536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Научно-практические конференции</a:t>
          </a:r>
        </a:p>
      </dsp:txBody>
      <dsp:txXfrm>
        <a:off x="2340688" y="1352977"/>
        <a:ext cx="1435515" cy="472158"/>
      </dsp:txXfrm>
    </dsp:sp>
    <dsp:sp modelId="{2CC8A187-DA79-4317-933A-386C7BF48C70}">
      <dsp:nvSpPr>
        <dsp:cNvPr id="0" name=""/>
        <dsp:cNvSpPr/>
      </dsp:nvSpPr>
      <dsp:spPr>
        <a:xfrm>
          <a:off x="2142889" y="565354"/>
          <a:ext cx="183110" cy="1948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8080"/>
              </a:lnTo>
              <a:lnTo>
                <a:pt x="183110" y="1948080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860EC-129C-4025-A00A-5E8B66511B05}">
      <dsp:nvSpPr>
        <dsp:cNvPr id="0" name=""/>
        <dsp:cNvSpPr/>
      </dsp:nvSpPr>
      <dsp:spPr>
        <a:xfrm>
          <a:off x="2325999" y="1933570"/>
          <a:ext cx="1464893" cy="115972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методических мероприятиях (</a:t>
          </a:r>
          <a:r>
            <a:rPr lang="ru-RU" sz="1200" b="1" kern="1200" dirty="0" err="1">
              <a:latin typeface="Bookman Old Style" panose="02050604050505020204" pitchFamily="18" charset="0"/>
              <a:cs typeface="Times New Roman" panose="02020603050405020304" pitchFamily="18" charset="0"/>
            </a:rPr>
            <a:t>вебинары</a:t>
          </a: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, проблемные семинары и т.п.)</a:t>
          </a:r>
        </a:p>
      </dsp:txBody>
      <dsp:txXfrm>
        <a:off x="2359966" y="1967537"/>
        <a:ext cx="1396959" cy="1091794"/>
      </dsp:txXfrm>
    </dsp:sp>
    <dsp:sp modelId="{A92787AE-F6B4-44DC-A41D-5BF4AC88DE71}">
      <dsp:nvSpPr>
        <dsp:cNvPr id="0" name=""/>
        <dsp:cNvSpPr/>
      </dsp:nvSpPr>
      <dsp:spPr>
        <a:xfrm>
          <a:off x="2142889" y="565354"/>
          <a:ext cx="183110" cy="312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8937"/>
              </a:lnTo>
              <a:lnTo>
                <a:pt x="183110" y="3128937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6F2A4-061C-4673-BC3A-B5756A163F0F}">
      <dsp:nvSpPr>
        <dsp:cNvPr id="0" name=""/>
        <dsp:cNvSpPr/>
      </dsp:nvSpPr>
      <dsp:spPr>
        <a:xfrm>
          <a:off x="2325999" y="3187044"/>
          <a:ext cx="1464893" cy="101449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педагогов в конкурсах педагогического мастерства</a:t>
          </a:r>
        </a:p>
      </dsp:txBody>
      <dsp:txXfrm>
        <a:off x="2355713" y="3216758"/>
        <a:ext cx="1405465" cy="955066"/>
      </dsp:txXfrm>
    </dsp:sp>
    <dsp:sp modelId="{BF545620-247A-4781-B295-FD3A5F31730C}">
      <dsp:nvSpPr>
        <dsp:cNvPr id="0" name=""/>
        <dsp:cNvSpPr/>
      </dsp:nvSpPr>
      <dsp:spPr>
        <a:xfrm>
          <a:off x="2142889" y="565354"/>
          <a:ext cx="183110" cy="4194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4718"/>
              </a:lnTo>
              <a:lnTo>
                <a:pt x="183110" y="4194718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829BD-3D3E-4F05-B498-4797BDAB1DBB}">
      <dsp:nvSpPr>
        <dsp:cNvPr id="0" name=""/>
        <dsp:cNvSpPr/>
      </dsp:nvSpPr>
      <dsp:spPr>
        <a:xfrm>
          <a:off x="2325999" y="4295284"/>
          <a:ext cx="1464893" cy="929575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Трансляция опыта на республиканских методических мероприятиях</a:t>
          </a:r>
        </a:p>
      </dsp:txBody>
      <dsp:txXfrm>
        <a:off x="2353225" y="4322510"/>
        <a:ext cx="1410441" cy="875123"/>
      </dsp:txXfrm>
    </dsp:sp>
    <dsp:sp modelId="{087CABB3-D5A1-4C6A-A26F-293DF4C339B5}">
      <dsp:nvSpPr>
        <dsp:cNvPr id="0" name=""/>
        <dsp:cNvSpPr/>
      </dsp:nvSpPr>
      <dsp:spPr>
        <a:xfrm>
          <a:off x="2142889" y="565354"/>
          <a:ext cx="183110" cy="493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7981"/>
              </a:lnTo>
              <a:lnTo>
                <a:pt x="183110" y="4937981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1A0E6-6F65-42D2-A709-09FD2AA7AFDB}">
      <dsp:nvSpPr>
        <dsp:cNvPr id="0" name=""/>
        <dsp:cNvSpPr/>
      </dsp:nvSpPr>
      <dsp:spPr>
        <a:xfrm>
          <a:off x="2325999" y="5285318"/>
          <a:ext cx="1464893" cy="43603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Аттестация </a:t>
          </a:r>
        </a:p>
      </dsp:txBody>
      <dsp:txXfrm>
        <a:off x="2338770" y="5298089"/>
        <a:ext cx="1439351" cy="410492"/>
      </dsp:txXfrm>
    </dsp:sp>
    <dsp:sp modelId="{D0DF0E54-7546-4A7A-B550-C473C9374AAA}">
      <dsp:nvSpPr>
        <dsp:cNvPr id="0" name=""/>
        <dsp:cNvSpPr/>
      </dsp:nvSpPr>
      <dsp:spPr>
        <a:xfrm>
          <a:off x="4099168" y="72578"/>
          <a:ext cx="2302028" cy="49225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Муниципальный уровень</a:t>
          </a:r>
        </a:p>
      </dsp:txBody>
      <dsp:txXfrm>
        <a:off x="4113586" y="86996"/>
        <a:ext cx="2273192" cy="463419"/>
      </dsp:txXfrm>
    </dsp:sp>
    <dsp:sp modelId="{D0BA133A-2A80-4E9C-812E-89743D5CCEC2}">
      <dsp:nvSpPr>
        <dsp:cNvPr id="0" name=""/>
        <dsp:cNvSpPr/>
      </dsp:nvSpPr>
      <dsp:spPr>
        <a:xfrm>
          <a:off x="4329371" y="564833"/>
          <a:ext cx="235533" cy="1104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4499"/>
              </a:lnTo>
              <a:lnTo>
                <a:pt x="235533" y="1104499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91D44-456B-42E5-A8FE-871828ED07D9}">
      <dsp:nvSpPr>
        <dsp:cNvPr id="0" name=""/>
        <dsp:cNvSpPr/>
      </dsp:nvSpPr>
      <dsp:spPr>
        <a:xfrm>
          <a:off x="4564905" y="799242"/>
          <a:ext cx="1841622" cy="174018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Организация и проведение мастер классов, открытых занятий, развлечений, семинаров по обмену опытом в рамках деятельности БДОО</a:t>
          </a:r>
        </a:p>
      </dsp:txBody>
      <dsp:txXfrm>
        <a:off x="4615873" y="850210"/>
        <a:ext cx="1739686" cy="1638244"/>
      </dsp:txXfrm>
    </dsp:sp>
    <dsp:sp modelId="{AEF962E7-14F2-4395-9608-E8B4A6F8A7AA}">
      <dsp:nvSpPr>
        <dsp:cNvPr id="0" name=""/>
        <dsp:cNvSpPr/>
      </dsp:nvSpPr>
      <dsp:spPr>
        <a:xfrm>
          <a:off x="4329371" y="564833"/>
          <a:ext cx="235533" cy="2580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0430"/>
              </a:lnTo>
              <a:lnTo>
                <a:pt x="235533" y="2580430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132DE-F3D0-4D2D-8F86-F46A1C44CCF3}">
      <dsp:nvSpPr>
        <dsp:cNvPr id="0" name=""/>
        <dsp:cNvSpPr/>
      </dsp:nvSpPr>
      <dsp:spPr>
        <a:xfrm>
          <a:off x="4564905" y="2633168"/>
          <a:ext cx="1841622" cy="1024191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профессиональных, методических и творческих конкурсах, выставках, акциях</a:t>
          </a:r>
        </a:p>
      </dsp:txBody>
      <dsp:txXfrm>
        <a:off x="4594903" y="2663166"/>
        <a:ext cx="1781626" cy="964195"/>
      </dsp:txXfrm>
    </dsp:sp>
    <dsp:sp modelId="{C2E9608E-F737-4A91-9AC9-D5075644734E}">
      <dsp:nvSpPr>
        <dsp:cNvPr id="0" name=""/>
        <dsp:cNvSpPr/>
      </dsp:nvSpPr>
      <dsp:spPr>
        <a:xfrm>
          <a:off x="4329371" y="564833"/>
          <a:ext cx="235533" cy="3533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3351"/>
              </a:lnTo>
              <a:lnTo>
                <a:pt x="235533" y="3533351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A4EBC-BCC9-4F1F-8E93-4906FFB4C822}">
      <dsp:nvSpPr>
        <dsp:cNvPr id="0" name=""/>
        <dsp:cNvSpPr/>
      </dsp:nvSpPr>
      <dsp:spPr>
        <a:xfrm>
          <a:off x="4564905" y="3751105"/>
          <a:ext cx="1841622" cy="694157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деятельности общественных организаций</a:t>
          </a:r>
        </a:p>
      </dsp:txBody>
      <dsp:txXfrm>
        <a:off x="4585236" y="3771436"/>
        <a:ext cx="1800960" cy="653495"/>
      </dsp:txXfrm>
    </dsp:sp>
    <dsp:sp modelId="{F87683AE-E249-4969-BD1F-5D33A6B83F17}">
      <dsp:nvSpPr>
        <dsp:cNvPr id="0" name=""/>
        <dsp:cNvSpPr/>
      </dsp:nvSpPr>
      <dsp:spPr>
        <a:xfrm>
          <a:off x="4329371" y="564833"/>
          <a:ext cx="235533" cy="4314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4212"/>
              </a:lnTo>
              <a:lnTo>
                <a:pt x="235533" y="4314212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BE2F0-9AD7-4EF1-A506-4D5D5E0259E4}">
      <dsp:nvSpPr>
        <dsp:cNvPr id="0" name=""/>
        <dsp:cNvSpPr/>
      </dsp:nvSpPr>
      <dsp:spPr>
        <a:xfrm>
          <a:off x="4564905" y="4539008"/>
          <a:ext cx="1841622" cy="68007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Обобщение и распространение педагогического опыта</a:t>
          </a:r>
        </a:p>
      </dsp:txBody>
      <dsp:txXfrm>
        <a:off x="4584824" y="4558927"/>
        <a:ext cx="1801784" cy="640235"/>
      </dsp:txXfrm>
    </dsp:sp>
    <dsp:sp modelId="{9ABD82A1-C540-4134-9710-45E5DFE43BC5}">
      <dsp:nvSpPr>
        <dsp:cNvPr id="0" name=""/>
        <dsp:cNvSpPr/>
      </dsp:nvSpPr>
      <dsp:spPr>
        <a:xfrm>
          <a:off x="4329371" y="564833"/>
          <a:ext cx="235533" cy="4863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3477"/>
              </a:lnTo>
              <a:lnTo>
                <a:pt x="235533" y="4863477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C3AF5-BD37-476D-B74B-09EA80F3C3E4}">
      <dsp:nvSpPr>
        <dsp:cNvPr id="0" name=""/>
        <dsp:cNvSpPr/>
      </dsp:nvSpPr>
      <dsp:spPr>
        <a:xfrm>
          <a:off x="4564905" y="5240819"/>
          <a:ext cx="1841622" cy="37498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Стажировка</a:t>
          </a:r>
        </a:p>
      </dsp:txBody>
      <dsp:txXfrm>
        <a:off x="4575888" y="5251802"/>
        <a:ext cx="1819656" cy="353017"/>
      </dsp:txXfrm>
    </dsp:sp>
    <dsp:sp modelId="{AE3850BF-65E4-472C-A570-8E7A1E022D61}">
      <dsp:nvSpPr>
        <dsp:cNvPr id="0" name=""/>
        <dsp:cNvSpPr/>
      </dsp:nvSpPr>
      <dsp:spPr>
        <a:xfrm>
          <a:off x="4329371" y="564833"/>
          <a:ext cx="235533" cy="520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8211"/>
              </a:lnTo>
              <a:lnTo>
                <a:pt x="235533" y="5208211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71863-D313-4B32-A4AA-9A887AC88E3D}">
      <dsp:nvSpPr>
        <dsp:cNvPr id="0" name=""/>
        <dsp:cNvSpPr/>
      </dsp:nvSpPr>
      <dsp:spPr>
        <a:xfrm>
          <a:off x="4564905" y="5497990"/>
          <a:ext cx="1841622" cy="550107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социальных проектах и акциях</a:t>
          </a:r>
        </a:p>
      </dsp:txBody>
      <dsp:txXfrm>
        <a:off x="4581017" y="5514102"/>
        <a:ext cx="1809398" cy="517883"/>
      </dsp:txXfrm>
    </dsp:sp>
    <dsp:sp modelId="{A9F465A3-6E4A-4335-B062-34D4634B2894}">
      <dsp:nvSpPr>
        <dsp:cNvPr id="0" name=""/>
        <dsp:cNvSpPr/>
      </dsp:nvSpPr>
      <dsp:spPr>
        <a:xfrm>
          <a:off x="6607407" y="72578"/>
          <a:ext cx="1831117" cy="522527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Уровень </a:t>
          </a:r>
          <a:r>
            <a:rPr lang="ru-RU" sz="1200" b="1" kern="1200" dirty="0" smtClean="0">
              <a:solidFill>
                <a:schemeClr val="tx1"/>
              </a:solidFill>
              <a:latin typeface="Bookman Old Style" panose="02050604050505020204" pitchFamily="18" charset="0"/>
              <a:cs typeface="Times New Roman" panose="02020603050405020304" pitchFamily="18" charset="0"/>
            </a:rPr>
            <a:t>ДОО</a:t>
          </a:r>
          <a:endParaRPr lang="ru-RU" sz="1200" b="1" kern="1200" dirty="0">
            <a:solidFill>
              <a:schemeClr val="tx1"/>
            </a:solidFill>
            <a:latin typeface="Bookman Old Style" panose="02050604050505020204" pitchFamily="18" charset="0"/>
            <a:cs typeface="Times New Roman" panose="02020603050405020304" pitchFamily="18" charset="0"/>
          </a:endParaRPr>
        </a:p>
      </dsp:txBody>
      <dsp:txXfrm>
        <a:off x="6622711" y="87882"/>
        <a:ext cx="1800509" cy="491919"/>
      </dsp:txXfrm>
    </dsp:sp>
    <dsp:sp modelId="{76F348E4-AE12-4926-A2A5-8DBAA7F850D5}">
      <dsp:nvSpPr>
        <dsp:cNvPr id="0" name=""/>
        <dsp:cNvSpPr/>
      </dsp:nvSpPr>
      <dsp:spPr>
        <a:xfrm>
          <a:off x="6790519" y="595105"/>
          <a:ext cx="256881" cy="487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678"/>
              </a:lnTo>
              <a:lnTo>
                <a:pt x="256881" y="487678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A9DD6-904B-4A0B-B39D-A4A9A67D5E6C}">
      <dsp:nvSpPr>
        <dsp:cNvPr id="0" name=""/>
        <dsp:cNvSpPr/>
      </dsp:nvSpPr>
      <dsp:spPr>
        <a:xfrm>
          <a:off x="7047401" y="762629"/>
          <a:ext cx="1464893" cy="64030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методической работе ДОО</a:t>
          </a:r>
        </a:p>
      </dsp:txBody>
      <dsp:txXfrm>
        <a:off x="7066155" y="781383"/>
        <a:ext cx="1427385" cy="602801"/>
      </dsp:txXfrm>
    </dsp:sp>
    <dsp:sp modelId="{F5530DB4-85A3-41A7-9879-5D74F8D0B41C}">
      <dsp:nvSpPr>
        <dsp:cNvPr id="0" name=""/>
        <dsp:cNvSpPr/>
      </dsp:nvSpPr>
      <dsp:spPr>
        <a:xfrm>
          <a:off x="6790519" y="595105"/>
          <a:ext cx="256881" cy="1208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056"/>
              </a:lnTo>
              <a:lnTo>
                <a:pt x="256881" y="1208056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7B345-B191-4EE6-A87F-A930547FF9F9}">
      <dsp:nvSpPr>
        <dsp:cNvPr id="0" name=""/>
        <dsp:cNvSpPr/>
      </dsp:nvSpPr>
      <dsp:spPr>
        <a:xfrm>
          <a:off x="7047401" y="1496684"/>
          <a:ext cx="1464893" cy="61295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Bookman Old Style" panose="02050604050505020204" pitchFamily="18" charset="0"/>
              <a:cs typeface="Times New Roman" panose="02020603050405020304" pitchFamily="18" charset="0"/>
            </a:rPr>
            <a:t>Обобщение </a:t>
          </a: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и трансляция опыта</a:t>
          </a:r>
        </a:p>
      </dsp:txBody>
      <dsp:txXfrm>
        <a:off x="7065354" y="1514637"/>
        <a:ext cx="1428987" cy="577048"/>
      </dsp:txXfrm>
    </dsp:sp>
    <dsp:sp modelId="{CCD47C97-AD74-44F3-87CC-3C67B1E50EE1}">
      <dsp:nvSpPr>
        <dsp:cNvPr id="0" name=""/>
        <dsp:cNvSpPr/>
      </dsp:nvSpPr>
      <dsp:spPr>
        <a:xfrm>
          <a:off x="6790519" y="595105"/>
          <a:ext cx="256881" cy="1795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771"/>
              </a:lnTo>
              <a:lnTo>
                <a:pt x="256881" y="1795771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3F2B5-2286-415D-A71C-F2D58C3105BA}">
      <dsp:nvSpPr>
        <dsp:cNvPr id="0" name=""/>
        <dsp:cNvSpPr/>
      </dsp:nvSpPr>
      <dsp:spPr>
        <a:xfrm>
          <a:off x="7047401" y="2203385"/>
          <a:ext cx="1464893" cy="37498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Наставничество </a:t>
          </a:r>
        </a:p>
      </dsp:txBody>
      <dsp:txXfrm>
        <a:off x="7058384" y="2214368"/>
        <a:ext cx="1442927" cy="353017"/>
      </dsp:txXfrm>
    </dsp:sp>
    <dsp:sp modelId="{A37B9E9C-B680-4BF7-9704-A14895267C99}">
      <dsp:nvSpPr>
        <dsp:cNvPr id="0" name=""/>
        <dsp:cNvSpPr/>
      </dsp:nvSpPr>
      <dsp:spPr>
        <a:xfrm>
          <a:off x="6790519" y="595105"/>
          <a:ext cx="256881" cy="2264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500"/>
              </a:lnTo>
              <a:lnTo>
                <a:pt x="256881" y="2264500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A5036-F9BC-4709-8331-1CF135934EBD}">
      <dsp:nvSpPr>
        <dsp:cNvPr id="0" name=""/>
        <dsp:cNvSpPr/>
      </dsp:nvSpPr>
      <dsp:spPr>
        <a:xfrm>
          <a:off x="7047401" y="2672114"/>
          <a:ext cx="1464893" cy="37498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Стажировка</a:t>
          </a:r>
        </a:p>
      </dsp:txBody>
      <dsp:txXfrm>
        <a:off x="7058384" y="2683097"/>
        <a:ext cx="1442927" cy="353017"/>
      </dsp:txXfrm>
    </dsp:sp>
    <dsp:sp modelId="{DBAA6AF5-BA5E-4D3A-81E2-BFFFC3A255C3}">
      <dsp:nvSpPr>
        <dsp:cNvPr id="0" name=""/>
        <dsp:cNvSpPr/>
      </dsp:nvSpPr>
      <dsp:spPr>
        <a:xfrm>
          <a:off x="6790519" y="595105"/>
          <a:ext cx="256881" cy="2733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3229"/>
              </a:lnTo>
              <a:lnTo>
                <a:pt x="256881" y="2733229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9F362-1E73-4842-8351-A21C8B9063E5}">
      <dsp:nvSpPr>
        <dsp:cNvPr id="0" name=""/>
        <dsp:cNvSpPr/>
      </dsp:nvSpPr>
      <dsp:spPr>
        <a:xfrm>
          <a:off x="7047401" y="3140843"/>
          <a:ext cx="1464893" cy="37498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Самообразование</a:t>
          </a:r>
        </a:p>
      </dsp:txBody>
      <dsp:txXfrm>
        <a:off x="7058384" y="3151826"/>
        <a:ext cx="1442927" cy="353017"/>
      </dsp:txXfrm>
    </dsp:sp>
    <dsp:sp modelId="{F3C549BC-CA0A-41B9-A44C-2DB6DBDF8675}">
      <dsp:nvSpPr>
        <dsp:cNvPr id="0" name=""/>
        <dsp:cNvSpPr/>
      </dsp:nvSpPr>
      <dsp:spPr>
        <a:xfrm>
          <a:off x="6790519" y="595105"/>
          <a:ext cx="256881" cy="3477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7786"/>
              </a:lnTo>
              <a:lnTo>
                <a:pt x="256881" y="3477786"/>
              </a:lnTo>
            </a:path>
          </a:pathLst>
        </a:custGeom>
        <a:noFill/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4F7C0-4E12-485C-A86F-F934C52C89F9}">
      <dsp:nvSpPr>
        <dsp:cNvPr id="0" name=""/>
        <dsp:cNvSpPr/>
      </dsp:nvSpPr>
      <dsp:spPr>
        <a:xfrm>
          <a:off x="7047401" y="3609572"/>
          <a:ext cx="1464893" cy="92663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Bookman Old Style" panose="02050604050505020204" pitchFamily="18" charset="0"/>
              <a:cs typeface="Times New Roman" panose="02020603050405020304" pitchFamily="18" charset="0"/>
            </a:rPr>
            <a:t>Участие в конкурсах, акциях, выстав</a:t>
          </a:r>
          <a:r>
            <a:rPr lang="ru-RU" sz="1200" b="1" kern="1200" dirty="0">
              <a:latin typeface="Bookman Old Style" panose="02050604050505020204" pitchFamily="18" charset="0"/>
            </a:rPr>
            <a:t>ках и т.п.</a:t>
          </a:r>
        </a:p>
      </dsp:txBody>
      <dsp:txXfrm>
        <a:off x="7074541" y="3636712"/>
        <a:ext cx="1410613" cy="87235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A09B9-FB0E-4073-AAA2-0F641DDAD59B}">
      <dsp:nvSpPr>
        <dsp:cNvPr id="0" name=""/>
        <dsp:cNvSpPr/>
      </dsp:nvSpPr>
      <dsp:spPr>
        <a:xfrm>
          <a:off x="2592288" y="2496074"/>
          <a:ext cx="3384375" cy="1375731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Профессиональное развитие педагога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087918" y="2697545"/>
        <a:ext cx="2393115" cy="972789"/>
      </dsp:txXfrm>
    </dsp:sp>
    <dsp:sp modelId="{CD33E356-7DBE-4983-B3EE-5AB701B8CEEB}">
      <dsp:nvSpPr>
        <dsp:cNvPr id="0" name=""/>
        <dsp:cNvSpPr/>
      </dsp:nvSpPr>
      <dsp:spPr>
        <a:xfrm rot="12401076">
          <a:off x="1404307" y="1928959"/>
          <a:ext cx="1818324" cy="52866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FB642-0ACE-4238-BDCC-432133081B98}">
      <dsp:nvSpPr>
        <dsp:cNvPr id="0" name=""/>
        <dsp:cNvSpPr/>
      </dsp:nvSpPr>
      <dsp:spPr>
        <a:xfrm>
          <a:off x="216029" y="1224136"/>
          <a:ext cx="2570222" cy="112173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Учреждения дополнительного профессионального образования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48884" y="1256991"/>
        <a:ext cx="2504512" cy="1056029"/>
      </dsp:txXfrm>
    </dsp:sp>
    <dsp:sp modelId="{B3F91EA3-DFE1-4517-A83A-CED604BE009B}">
      <dsp:nvSpPr>
        <dsp:cNvPr id="0" name=""/>
        <dsp:cNvSpPr/>
      </dsp:nvSpPr>
      <dsp:spPr>
        <a:xfrm rot="16200000">
          <a:off x="3460903" y="1312304"/>
          <a:ext cx="1647145" cy="52866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FC85B-810C-4653-9BEF-371FC0EF5EF5}">
      <dsp:nvSpPr>
        <dsp:cNvPr id="0" name=""/>
        <dsp:cNvSpPr/>
      </dsp:nvSpPr>
      <dsp:spPr>
        <a:xfrm>
          <a:off x="2999364" y="192193"/>
          <a:ext cx="2570222" cy="112173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Методическая служба самого образовательного учреждения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032219" y="225048"/>
        <a:ext cx="2504512" cy="1056029"/>
      </dsp:txXfrm>
    </dsp:sp>
    <dsp:sp modelId="{45BF5AF9-1316-4362-B8D5-5A81ECA26860}">
      <dsp:nvSpPr>
        <dsp:cNvPr id="0" name=""/>
        <dsp:cNvSpPr/>
      </dsp:nvSpPr>
      <dsp:spPr>
        <a:xfrm rot="19999788">
          <a:off x="5346775" y="1916251"/>
          <a:ext cx="1870485" cy="528663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50000"/>
          </a:schemeClr>
        </a:solidFill>
        <a:ln w="38100">
          <a:solidFill>
            <a:schemeClr val="tx1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0A834-96C2-4294-BE1B-E6CB7178F8CD}">
      <dsp:nvSpPr>
        <dsp:cNvPr id="0" name=""/>
        <dsp:cNvSpPr/>
      </dsp:nvSpPr>
      <dsp:spPr>
        <a:xfrm>
          <a:off x="5832644" y="1199925"/>
          <a:ext cx="2570222" cy="112173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Методическая служба разных уровней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865499" y="1232780"/>
        <a:ext cx="2504512" cy="105602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0F3A3-976D-404B-8876-4F922169BBEF}">
      <dsp:nvSpPr>
        <dsp:cNvPr id="0" name=""/>
        <dsp:cNvSpPr/>
      </dsp:nvSpPr>
      <dsp:spPr>
        <a:xfrm>
          <a:off x="0" y="4308958"/>
          <a:ext cx="3130331" cy="202774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Bookman Old Style" panose="02050604050505020204" pitchFamily="18" charset="0"/>
            </a:rPr>
            <a:t>проявляется в одновременном применении разных форм диагностики.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44543" y="4860438"/>
        <a:ext cx="2102146" cy="1431722"/>
      </dsp:txXfrm>
    </dsp:sp>
    <dsp:sp modelId="{D0C465C4-CB89-42B1-B6FC-48C8CC605754}">
      <dsp:nvSpPr>
        <dsp:cNvPr id="0" name=""/>
        <dsp:cNvSpPr/>
      </dsp:nvSpPr>
      <dsp:spPr>
        <a:xfrm>
          <a:off x="5572240" y="4308958"/>
          <a:ext cx="3130331" cy="202774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u="none" kern="1200" dirty="0" smtClean="0">
              <a:latin typeface="Bookman Old Style" panose="02050604050505020204" pitchFamily="18" charset="0"/>
            </a:rPr>
            <a:t>предполагает выявление разных уровней (минимальный, средний, высокий) профессиональных дефицитов;</a:t>
          </a:r>
          <a:endParaRPr lang="ru-RU" sz="1400" b="1" u="none" kern="1200" dirty="0">
            <a:latin typeface="Bookman Old Style" panose="02050604050505020204" pitchFamily="18" charset="0"/>
          </a:endParaRPr>
        </a:p>
      </dsp:txBody>
      <dsp:txXfrm>
        <a:off x="6555883" y="4860438"/>
        <a:ext cx="2102146" cy="1431722"/>
      </dsp:txXfrm>
    </dsp:sp>
    <dsp:sp modelId="{45AEAE36-AB80-4513-A163-6C6A867B0CE5}">
      <dsp:nvSpPr>
        <dsp:cNvPr id="0" name=""/>
        <dsp:cNvSpPr/>
      </dsp:nvSpPr>
      <dsp:spPr>
        <a:xfrm>
          <a:off x="5572240" y="0"/>
          <a:ext cx="3130331" cy="202774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Bookman Old Style" panose="02050604050505020204" pitchFamily="18" charset="0"/>
            </a:rPr>
            <a:t>проявляется в применении имеющих разные основания форм диагностики профессиональных компетенций;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6555883" y="44543"/>
        <a:ext cx="2102146" cy="1431722"/>
      </dsp:txXfrm>
    </dsp:sp>
    <dsp:sp modelId="{C5CAE86D-357C-4B13-99A4-E81CD04E0142}">
      <dsp:nvSpPr>
        <dsp:cNvPr id="0" name=""/>
        <dsp:cNvSpPr/>
      </dsp:nvSpPr>
      <dsp:spPr>
        <a:xfrm>
          <a:off x="608553" y="0"/>
          <a:ext cx="3698001" cy="3157062"/>
        </a:xfrm>
        <a:prstGeom prst="pieWedge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139700">
            <a:schemeClr val="accent6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relaxedInset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Bookman Old Style" panose="02050604050505020204" pitchFamily="18" charset="0"/>
            </a:rPr>
            <a:t>Диагностика профессиональных дефицитов основывается на вариативном, уровневом и комплексном подходах:</a:t>
          </a:r>
          <a:endParaRPr lang="ru-RU" sz="1700" b="1" kern="1200" dirty="0">
            <a:latin typeface="Bookman Old Style" panose="02050604050505020204" pitchFamily="18" charset="0"/>
          </a:endParaRPr>
        </a:p>
      </dsp:txBody>
      <dsp:txXfrm>
        <a:off x="1691672" y="924682"/>
        <a:ext cx="2614882" cy="2232380"/>
      </dsp:txXfrm>
    </dsp:sp>
    <dsp:sp modelId="{F6D4D065-3DEC-41F1-B467-C1AFA2103CEE}">
      <dsp:nvSpPr>
        <dsp:cNvPr id="0" name=""/>
        <dsp:cNvSpPr/>
      </dsp:nvSpPr>
      <dsp:spPr>
        <a:xfrm rot="5400000">
          <a:off x="4477807" y="361192"/>
          <a:ext cx="2743792" cy="2743792"/>
        </a:xfrm>
        <a:prstGeom prst="pieWedge">
          <a:avLst/>
        </a:prstGeom>
        <a:solidFill>
          <a:schemeClr val="accent1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Bookman Old Style" panose="02050604050505020204" pitchFamily="18" charset="0"/>
            </a:rPr>
            <a:t>- </a:t>
          </a:r>
          <a:r>
            <a:rPr lang="ru-RU" sz="1600" b="1" kern="1200" dirty="0" smtClean="0">
              <a:latin typeface="Bookman Old Style" panose="02050604050505020204" pitchFamily="18" charset="0"/>
            </a:rPr>
            <a:t>вариативный подход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 rot="-5400000">
        <a:off x="4477807" y="1164830"/>
        <a:ext cx="1940154" cy="1940154"/>
      </dsp:txXfrm>
    </dsp:sp>
    <dsp:sp modelId="{440858FE-A96B-48E2-856D-14F128813D3D}">
      <dsp:nvSpPr>
        <dsp:cNvPr id="0" name=""/>
        <dsp:cNvSpPr/>
      </dsp:nvSpPr>
      <dsp:spPr>
        <a:xfrm rot="10800000">
          <a:off x="4477807" y="3231719"/>
          <a:ext cx="2743792" cy="2743792"/>
        </a:xfrm>
        <a:prstGeom prst="pieWedge">
          <a:avLst/>
        </a:prstGeom>
        <a:solidFill>
          <a:schemeClr val="bg2">
            <a:lumMod val="9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u="none" kern="1200" dirty="0" smtClean="0">
              <a:latin typeface="Bookman Old Style" panose="02050604050505020204" pitchFamily="18" charset="0"/>
            </a:rPr>
            <a:t>- </a:t>
          </a:r>
          <a:r>
            <a:rPr lang="ru-RU" sz="1600" b="1" u="none" kern="1200" dirty="0" smtClean="0">
              <a:latin typeface="Bookman Old Style" panose="02050604050505020204" pitchFamily="18" charset="0"/>
            </a:rPr>
            <a:t>уровневый подход</a:t>
          </a:r>
          <a:endParaRPr lang="ru-RU" sz="1600" b="1" u="none" kern="1200" dirty="0">
            <a:latin typeface="Bookman Old Style" panose="02050604050505020204" pitchFamily="18" charset="0"/>
          </a:endParaRPr>
        </a:p>
      </dsp:txBody>
      <dsp:txXfrm rot="10800000">
        <a:off x="4477807" y="3231719"/>
        <a:ext cx="1940154" cy="1940154"/>
      </dsp:txXfrm>
    </dsp:sp>
    <dsp:sp modelId="{14210BC6-673B-47FA-90C8-FFE7185D09F4}">
      <dsp:nvSpPr>
        <dsp:cNvPr id="0" name=""/>
        <dsp:cNvSpPr/>
      </dsp:nvSpPr>
      <dsp:spPr>
        <a:xfrm rot="16200000">
          <a:off x="1607280" y="3231719"/>
          <a:ext cx="2743792" cy="2743792"/>
        </a:xfrm>
        <a:prstGeom prst="pieWedge">
          <a:avLst/>
        </a:prstGeom>
        <a:solidFill>
          <a:schemeClr val="accent6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Bookman Old Style" panose="02050604050505020204" pitchFamily="18" charset="0"/>
            </a:rPr>
            <a:t>- </a:t>
          </a:r>
          <a:r>
            <a:rPr lang="ru-RU" sz="1600" b="1" kern="1200" dirty="0" smtClean="0">
              <a:latin typeface="Bookman Old Style" panose="02050604050505020204" pitchFamily="18" charset="0"/>
            </a:rPr>
            <a:t>комплексный подход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 rot="5400000">
        <a:off x="2410918" y="3231719"/>
        <a:ext cx="1940154" cy="1940154"/>
      </dsp:txXfrm>
    </dsp:sp>
    <dsp:sp modelId="{11889556-CC4E-4B89-9003-9A584DA6F6A3}">
      <dsp:nvSpPr>
        <dsp:cNvPr id="0" name=""/>
        <dsp:cNvSpPr/>
      </dsp:nvSpPr>
      <dsp:spPr>
        <a:xfrm>
          <a:off x="3803864" y="2505209"/>
          <a:ext cx="1105239" cy="1009449"/>
        </a:xfrm>
        <a:prstGeom prst="circularArrow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C0713-6E09-4999-85A0-07F6B0A601E8}">
      <dsp:nvSpPr>
        <dsp:cNvPr id="0" name=""/>
        <dsp:cNvSpPr/>
      </dsp:nvSpPr>
      <dsp:spPr>
        <a:xfrm rot="10800000">
          <a:off x="3803864" y="2822044"/>
          <a:ext cx="1105239" cy="1009449"/>
        </a:xfrm>
        <a:prstGeom prst="circularArrow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A31C5-0C49-4F76-8525-AE891DE70A50}">
      <dsp:nvSpPr>
        <dsp:cNvPr id="0" name=""/>
        <dsp:cNvSpPr/>
      </dsp:nvSpPr>
      <dsp:spPr>
        <a:xfrm>
          <a:off x="3130537" y="1319264"/>
          <a:ext cx="6895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9500" y="4572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  <a:tailEnd type="arrow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shade val="80000"/>
            </a:schemeClr>
          </a:contourClr>
        </a:sp3d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57285" y="1361383"/>
        <a:ext cx="36005" cy="7201"/>
      </dsp:txXfrm>
    </dsp:sp>
    <dsp:sp modelId="{6EE85E29-761B-4061-A1E7-0F953FD74B5F}">
      <dsp:nvSpPr>
        <dsp:cNvPr id="0" name=""/>
        <dsp:cNvSpPr/>
      </dsp:nvSpPr>
      <dsp:spPr>
        <a:xfrm>
          <a:off x="1466" y="425723"/>
          <a:ext cx="3130871" cy="1878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Bookman Old Style" pitchFamily="18" charset="0"/>
            </a:rPr>
            <a:t>Результаты диагностики оформляются в схемах, графиках, таблицах, диаграммах, отражаются в справочно-аналитических материалах. </a:t>
          </a:r>
          <a:endParaRPr lang="ru-RU" sz="1300" b="1" kern="1200" dirty="0">
            <a:latin typeface="Bookman Old Style" pitchFamily="18" charset="0"/>
          </a:endParaRPr>
        </a:p>
      </dsp:txBody>
      <dsp:txXfrm>
        <a:off x="1466" y="425723"/>
        <a:ext cx="3130871" cy="1878522"/>
      </dsp:txXfrm>
    </dsp:sp>
    <dsp:sp modelId="{43AD95B5-3641-46C6-B354-1F37225BB24B}">
      <dsp:nvSpPr>
        <dsp:cNvPr id="0" name=""/>
        <dsp:cNvSpPr/>
      </dsp:nvSpPr>
      <dsp:spPr>
        <a:xfrm>
          <a:off x="1566902" y="2302445"/>
          <a:ext cx="3850971" cy="689500"/>
        </a:xfrm>
        <a:custGeom>
          <a:avLst/>
          <a:gdLst/>
          <a:ahLst/>
          <a:cxnLst/>
          <a:rect l="0" t="0" r="0" b="0"/>
          <a:pathLst>
            <a:path>
              <a:moveTo>
                <a:pt x="3850971" y="0"/>
              </a:moveTo>
              <a:lnTo>
                <a:pt x="3850971" y="361850"/>
              </a:lnTo>
              <a:lnTo>
                <a:pt x="0" y="361850"/>
              </a:lnTo>
              <a:lnTo>
                <a:pt x="0" y="68950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  <a:tailEnd type="arrow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shade val="80000"/>
            </a:schemeClr>
          </a:contourClr>
        </a:sp3d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94445" y="2643595"/>
        <a:ext cx="195885" cy="7201"/>
      </dsp:txXfrm>
    </dsp:sp>
    <dsp:sp modelId="{3F0462A3-8F35-4FF4-A65E-496D15EA9E63}">
      <dsp:nvSpPr>
        <dsp:cNvPr id="0" name=""/>
        <dsp:cNvSpPr/>
      </dsp:nvSpPr>
      <dsp:spPr>
        <a:xfrm>
          <a:off x="3852438" y="425723"/>
          <a:ext cx="3130871" cy="1878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300" b="1" kern="1200" dirty="0" smtClean="0">
              <a:latin typeface="Bookman Old Style" pitchFamily="18" charset="0"/>
            </a:rPr>
            <a:t>Анализ результатов, приобретенных по средствам диагностических процедур</a:t>
          </a:r>
          <a:endParaRPr lang="ru-RU" altLang="ru-RU" sz="1300" b="1" kern="1200" dirty="0">
            <a:latin typeface="Bookman Old Style" pitchFamily="18" charset="0"/>
          </a:endParaRPr>
        </a:p>
      </dsp:txBody>
      <dsp:txXfrm>
        <a:off x="3852438" y="425723"/>
        <a:ext cx="3130871" cy="1878522"/>
      </dsp:txXfrm>
    </dsp:sp>
    <dsp:sp modelId="{2C241F1D-1746-4EC3-A18A-682D5E402D63}">
      <dsp:nvSpPr>
        <dsp:cNvPr id="0" name=""/>
        <dsp:cNvSpPr/>
      </dsp:nvSpPr>
      <dsp:spPr>
        <a:xfrm>
          <a:off x="3130537" y="3917887"/>
          <a:ext cx="6895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9500" y="4572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  <a:tailEnd type="arrow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shade val="80000"/>
            </a:schemeClr>
          </a:contourClr>
        </a:sp3d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57285" y="3960007"/>
        <a:ext cx="36005" cy="7201"/>
      </dsp:txXfrm>
    </dsp:sp>
    <dsp:sp modelId="{6CF6FA4F-9E0D-41AD-93DF-DEEEDCBF56B1}">
      <dsp:nvSpPr>
        <dsp:cNvPr id="0" name=""/>
        <dsp:cNvSpPr/>
      </dsp:nvSpPr>
      <dsp:spPr>
        <a:xfrm>
          <a:off x="1466" y="3024346"/>
          <a:ext cx="3130871" cy="1878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>
              <a:latin typeface="Bookman Old Style" pitchFamily="18" charset="0"/>
            </a:rPr>
            <a:t>Формулируются выводы</a:t>
          </a:r>
          <a:endParaRPr lang="ru-RU" sz="1300" b="1" kern="1200" dirty="0">
            <a:latin typeface="Bookman Old Style" pitchFamily="18" charset="0"/>
          </a:endParaRPr>
        </a:p>
      </dsp:txBody>
      <dsp:txXfrm>
        <a:off x="1466" y="3024346"/>
        <a:ext cx="3130871" cy="1878522"/>
      </dsp:txXfrm>
    </dsp:sp>
    <dsp:sp modelId="{91738F75-B4AC-4F4D-A92F-C4CDA44B9BE5}">
      <dsp:nvSpPr>
        <dsp:cNvPr id="0" name=""/>
        <dsp:cNvSpPr/>
      </dsp:nvSpPr>
      <dsp:spPr>
        <a:xfrm>
          <a:off x="3852438" y="3024346"/>
          <a:ext cx="3130871" cy="18785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Bookman Old Style" panose="02050604050505020204" pitchFamily="18" charset="0"/>
            </a:rPr>
            <a:t>Формулируются конкретные, реально выполнимые рекомендации по преодолению профессионально-личностных проблем педагогов и организации </a:t>
          </a:r>
          <a:r>
            <a:rPr lang="ru-RU" sz="1300" b="1" u="sng" kern="1200" dirty="0" smtClean="0">
              <a:solidFill>
                <a:srgbClr val="C00000"/>
              </a:solidFill>
              <a:latin typeface="Bookman Old Style" panose="02050604050505020204" pitchFamily="18" charset="0"/>
            </a:rPr>
            <a:t>методической работы на дифференцированной основе</a:t>
          </a:r>
          <a:endParaRPr lang="ru-RU" sz="1300" b="1" u="sng" kern="1200" dirty="0">
            <a:solidFill>
              <a:srgbClr val="C00000"/>
            </a:solidFill>
            <a:latin typeface="Bookman Old Style" pitchFamily="18" charset="0"/>
          </a:endParaRPr>
        </a:p>
      </dsp:txBody>
      <dsp:txXfrm>
        <a:off x="3852438" y="3024346"/>
        <a:ext cx="3130871" cy="187852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E2F66-0B80-4482-8C38-E8DB07092D05}">
      <dsp:nvSpPr>
        <dsp:cNvPr id="0" name=""/>
        <dsp:cNvSpPr/>
      </dsp:nvSpPr>
      <dsp:spPr>
        <a:xfrm>
          <a:off x="0" y="0"/>
          <a:ext cx="8208911" cy="5832648"/>
        </a:xfrm>
        <a:prstGeom prst="roundRect">
          <a:avLst>
            <a:gd name="adj" fmla="val 8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4526783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Стратегический уровень методической работы </a:t>
          </a:r>
          <a:endParaRPr lang="ru-RU" sz="18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45208" y="145208"/>
        <a:ext cx="7918495" cy="5542232"/>
      </dsp:txXfrm>
    </dsp:sp>
    <dsp:sp modelId="{D36CB91D-C02A-452B-B923-D4A2F0347D38}">
      <dsp:nvSpPr>
        <dsp:cNvPr id="0" name=""/>
        <dsp:cNvSpPr/>
      </dsp:nvSpPr>
      <dsp:spPr>
        <a:xfrm>
          <a:off x="144019" y="1224135"/>
          <a:ext cx="1375341" cy="2015499"/>
        </a:xfrm>
        <a:prstGeom prst="roundRect">
          <a:avLst>
            <a:gd name="adj" fmla="val 105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Определяется основное направление деятельности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186315" y="1266431"/>
        <a:ext cx="1290749" cy="1930907"/>
      </dsp:txXfrm>
    </dsp:sp>
    <dsp:sp modelId="{3583878D-57EC-4C59-BA98-97650A219D58}">
      <dsp:nvSpPr>
        <dsp:cNvPr id="0" name=""/>
        <dsp:cNvSpPr/>
      </dsp:nvSpPr>
      <dsp:spPr>
        <a:xfrm>
          <a:off x="144019" y="3528392"/>
          <a:ext cx="1375341" cy="2015499"/>
        </a:xfrm>
        <a:prstGeom prst="roundRect">
          <a:avLst>
            <a:gd name="adj" fmla="val 105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Разрабатываются основные пути развития всех структурных звеньев системы методической работы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186315" y="3570688"/>
        <a:ext cx="1290749" cy="1930907"/>
      </dsp:txXfrm>
    </dsp:sp>
    <dsp:sp modelId="{198B928F-BBB9-499F-B4C7-4FEAC0300428}">
      <dsp:nvSpPr>
        <dsp:cNvPr id="0" name=""/>
        <dsp:cNvSpPr/>
      </dsp:nvSpPr>
      <dsp:spPr>
        <a:xfrm>
          <a:off x="1728177" y="792085"/>
          <a:ext cx="6361906" cy="4694873"/>
        </a:xfrm>
        <a:prstGeom prst="roundRect">
          <a:avLst>
            <a:gd name="adj" fmla="val 10500"/>
          </a:avLst>
        </a:prstGeom>
        <a:solidFill>
          <a:schemeClr val="bg2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2592612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Представлен методическим советом</a:t>
          </a:r>
          <a:endParaRPr lang="ru-RU" sz="18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872561" y="936469"/>
        <a:ext cx="6073138" cy="4406105"/>
      </dsp:txXfrm>
    </dsp:sp>
    <dsp:sp modelId="{0FA2A51E-22ED-4211-B064-E5A6AC5598E5}">
      <dsp:nvSpPr>
        <dsp:cNvPr id="0" name=""/>
        <dsp:cNvSpPr/>
      </dsp:nvSpPr>
      <dsp:spPr>
        <a:xfrm>
          <a:off x="1751951" y="1800200"/>
          <a:ext cx="1416402" cy="1172100"/>
        </a:xfrm>
        <a:prstGeom prst="roundRect">
          <a:avLst>
            <a:gd name="adj" fmla="val 10500"/>
          </a:avLst>
        </a:prstGeom>
        <a:solidFill>
          <a:schemeClr val="bg2"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Методический совет - это коллегиальный орган педагогических работников учреждения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1787997" y="1836246"/>
        <a:ext cx="1344310" cy="1100008"/>
      </dsp:txXfrm>
    </dsp:sp>
    <dsp:sp modelId="{6F2D6B7A-A143-4A80-80A0-280AA72795AB}">
      <dsp:nvSpPr>
        <dsp:cNvPr id="0" name=""/>
        <dsp:cNvSpPr/>
      </dsp:nvSpPr>
      <dsp:spPr>
        <a:xfrm>
          <a:off x="1800200" y="3312367"/>
          <a:ext cx="1416402" cy="1172100"/>
        </a:xfrm>
        <a:prstGeom prst="roundRect">
          <a:avLst>
            <a:gd name="adj" fmla="val 10500"/>
          </a:avLst>
        </a:prstGeom>
        <a:solidFill>
          <a:schemeClr val="bg2"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latin typeface="Bookman Old Style" panose="020506040505050202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latin typeface="Bookman Old Style" panose="020506040505050202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latin typeface="Bookman Old Style" panose="020506040505050202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В состав которого входят: заместитель директора (старший воспитатель) руководители структурных подразделений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1836246" y="3348413"/>
        <a:ext cx="1344310" cy="1100008"/>
      </dsp:txXfrm>
    </dsp:sp>
    <dsp:sp modelId="{E1F4DFD9-216D-4C45-9D1D-B8BAA7B003AD}">
      <dsp:nvSpPr>
        <dsp:cNvPr id="0" name=""/>
        <dsp:cNvSpPr/>
      </dsp:nvSpPr>
      <dsp:spPr>
        <a:xfrm>
          <a:off x="3312362" y="1728201"/>
          <a:ext cx="4661097" cy="3629190"/>
        </a:xfrm>
        <a:prstGeom prst="roundRect">
          <a:avLst>
            <a:gd name="adj" fmla="val 105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1316882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Основными задачами методического совета являются:</a:t>
          </a:r>
          <a:endParaRPr lang="ru-RU" sz="18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423972" y="1839811"/>
        <a:ext cx="4437877" cy="3405970"/>
      </dsp:txXfrm>
    </dsp:sp>
    <dsp:sp modelId="{A1122C2F-08AF-462F-9179-72A5D35689CE}">
      <dsp:nvSpPr>
        <dsp:cNvPr id="0" name=""/>
        <dsp:cNvSpPr/>
      </dsp:nvSpPr>
      <dsp:spPr>
        <a:xfrm>
          <a:off x="3456390" y="3168352"/>
          <a:ext cx="1413833" cy="1542405"/>
        </a:xfrm>
        <a:prstGeom prst="roundRect">
          <a:avLst>
            <a:gd name="adj" fmla="val 10500"/>
          </a:avLst>
        </a:prstGeom>
        <a:solidFill>
          <a:schemeClr val="tx2">
            <a:lumMod val="10000"/>
            <a:lumOff val="90000"/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определение приоритетных направлений развития методической и научно-исследовательской работы педагогов; 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3499870" y="3211832"/>
        <a:ext cx="1326873" cy="1455445"/>
      </dsp:txXfrm>
    </dsp:sp>
    <dsp:sp modelId="{A2B4667C-6E3A-4234-95D8-137C14EC98D8}">
      <dsp:nvSpPr>
        <dsp:cNvPr id="0" name=""/>
        <dsp:cNvSpPr/>
      </dsp:nvSpPr>
      <dsp:spPr>
        <a:xfrm>
          <a:off x="4968555" y="3168352"/>
          <a:ext cx="1413833" cy="1542405"/>
        </a:xfrm>
        <a:prstGeom prst="roundRect">
          <a:avLst>
            <a:gd name="adj" fmla="val 10500"/>
          </a:avLst>
        </a:prstGeom>
        <a:solidFill>
          <a:schemeClr val="tx2">
            <a:lumMod val="10000"/>
            <a:lumOff val="90000"/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программно-методическое обеспечение деятельности учреждения;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5012035" y="3211832"/>
        <a:ext cx="1326873" cy="1455445"/>
      </dsp:txXfrm>
    </dsp:sp>
    <dsp:sp modelId="{BD9CD4C2-9179-42FA-B0F9-E0EB0CBCE655}">
      <dsp:nvSpPr>
        <dsp:cNvPr id="0" name=""/>
        <dsp:cNvSpPr/>
      </dsp:nvSpPr>
      <dsp:spPr>
        <a:xfrm>
          <a:off x="6480720" y="3168352"/>
          <a:ext cx="1413833" cy="1542405"/>
        </a:xfrm>
        <a:prstGeom prst="roundRect">
          <a:avLst>
            <a:gd name="adj" fmla="val 10500"/>
          </a:avLst>
        </a:prstGeom>
        <a:solidFill>
          <a:schemeClr val="tx2">
            <a:lumMod val="10000"/>
            <a:lumOff val="90000"/>
            <a:alpha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latin typeface="Bookman Old Style" panose="02050604050505020204" pitchFamily="18" charset="0"/>
            </a:rPr>
            <a:t> обобщение и распространение передового педагогического опыта. </a:t>
          </a:r>
          <a:endParaRPr lang="ru-RU" sz="1200" b="1" i="0" kern="1200" dirty="0">
            <a:latin typeface="Bookman Old Style" panose="02050604050505020204" pitchFamily="18" charset="0"/>
          </a:endParaRPr>
        </a:p>
      </dsp:txBody>
      <dsp:txXfrm>
        <a:off x="6524200" y="3211832"/>
        <a:ext cx="1326873" cy="145544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89727-E839-4FC5-9D04-F0E9D2C77E2A}">
      <dsp:nvSpPr>
        <dsp:cNvPr id="0" name=""/>
        <dsp:cNvSpPr/>
      </dsp:nvSpPr>
      <dsp:spPr>
        <a:xfrm>
          <a:off x="6007" y="0"/>
          <a:ext cx="8130896" cy="74954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Второй уровень организации методической работы – тактический </a:t>
          </a:r>
          <a:endParaRPr lang="ru-RU" sz="18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7960" y="21953"/>
        <a:ext cx="8086990" cy="705640"/>
      </dsp:txXfrm>
    </dsp:sp>
    <dsp:sp modelId="{07B7AADA-9F9A-4942-A1F4-372EF382694F}">
      <dsp:nvSpPr>
        <dsp:cNvPr id="0" name=""/>
        <dsp:cNvSpPr/>
      </dsp:nvSpPr>
      <dsp:spPr>
        <a:xfrm>
          <a:off x="144035" y="864095"/>
          <a:ext cx="3893965" cy="97064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Инвариантная  (стабильная)составляющая </a:t>
          </a:r>
          <a:endParaRPr lang="ru-RU" sz="16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72464" y="892524"/>
        <a:ext cx="3837107" cy="913785"/>
      </dsp:txXfrm>
    </dsp:sp>
    <dsp:sp modelId="{6ED69A37-5357-46B9-9961-D4C7DD7E48D4}">
      <dsp:nvSpPr>
        <dsp:cNvPr id="0" name=""/>
        <dsp:cNvSpPr/>
      </dsp:nvSpPr>
      <dsp:spPr>
        <a:xfrm>
          <a:off x="151668" y="1930562"/>
          <a:ext cx="3893965" cy="1912937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Рассмотрение вопросов развития профессиональной компетентности педагогов «цикличного» характера и представлена предметно-педагогическими циклами, а также методическими объединениями и школой молодого воспитателя, содержательный материал которых может неоднократно повторяться для отдельных групп педагогов или использоваться ими в процессе самообразования</a:t>
          </a:r>
          <a:endParaRPr lang="ru-RU" sz="12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07696" y="1986590"/>
        <a:ext cx="3781909" cy="1800881"/>
      </dsp:txXfrm>
    </dsp:sp>
    <dsp:sp modelId="{E5B55E5B-3B1F-4D28-BD4C-B8843A9A677A}">
      <dsp:nvSpPr>
        <dsp:cNvPr id="0" name=""/>
        <dsp:cNvSpPr/>
      </dsp:nvSpPr>
      <dsp:spPr>
        <a:xfrm>
          <a:off x="4242938" y="864095"/>
          <a:ext cx="3893965" cy="97064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Вариативная(меняющаяся) составляющая</a:t>
          </a:r>
          <a:endParaRPr lang="ru-RU" sz="16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271367" y="892524"/>
        <a:ext cx="3837107" cy="913785"/>
      </dsp:txXfrm>
    </dsp:sp>
    <dsp:sp modelId="{E937181D-2D62-479F-907B-5491C4FB0218}">
      <dsp:nvSpPr>
        <dsp:cNvPr id="0" name=""/>
        <dsp:cNvSpPr/>
      </dsp:nvSpPr>
      <dsp:spPr>
        <a:xfrm>
          <a:off x="4212450" y="1941274"/>
          <a:ext cx="3893965" cy="1912937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Отвечает на актуальные запросы, ожидания, проблемы, возникающие в практической деятельности педагогов, решение которых может быть найдено в процессе организации творческих мастерских, творческой лаборатории и проблемных групп</a:t>
          </a:r>
          <a:endParaRPr lang="ru-RU" sz="12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268478" y="1997302"/>
        <a:ext cx="3781909" cy="180088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96AFB-C348-4335-9F5D-F5669338C09C}">
      <dsp:nvSpPr>
        <dsp:cNvPr id="0" name=""/>
        <dsp:cNvSpPr/>
      </dsp:nvSpPr>
      <dsp:spPr>
        <a:xfrm rot="5400000">
          <a:off x="625725" y="818805"/>
          <a:ext cx="1151846" cy="13113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8FB98-7D7B-44B4-9F5E-556F19987DB9}">
      <dsp:nvSpPr>
        <dsp:cNvPr id="0" name=""/>
        <dsp:cNvSpPr/>
      </dsp:nvSpPr>
      <dsp:spPr>
        <a:xfrm>
          <a:off x="0" y="102150"/>
          <a:ext cx="3099154" cy="786192"/>
        </a:xfrm>
        <a:prstGeom prst="roundRect">
          <a:avLst>
            <a:gd name="adj" fmla="val 16670"/>
          </a:avLst>
        </a:prstGeom>
        <a:solidFill>
          <a:schemeClr val="accent6">
            <a:lumMod val="20000"/>
            <a:lumOff val="80000"/>
          </a:schemeClr>
        </a:solidFill>
        <a:ln w="381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Особенность тактического уровня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8386" y="140536"/>
        <a:ext cx="3022382" cy="709420"/>
      </dsp:txXfrm>
    </dsp:sp>
    <dsp:sp modelId="{4BFD2C0E-2B37-400D-9B43-0E959FB2F3BF}">
      <dsp:nvSpPr>
        <dsp:cNvPr id="0" name=""/>
        <dsp:cNvSpPr/>
      </dsp:nvSpPr>
      <dsp:spPr>
        <a:xfrm>
          <a:off x="2524018" y="54141"/>
          <a:ext cx="1410266" cy="1096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02F14-A882-42F4-A640-A3F73583C784}">
      <dsp:nvSpPr>
        <dsp:cNvPr id="0" name=""/>
        <dsp:cNvSpPr/>
      </dsp:nvSpPr>
      <dsp:spPr>
        <a:xfrm rot="5400000">
          <a:off x="2543865" y="2283859"/>
          <a:ext cx="1151846" cy="13113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A4575-97CE-4CE2-8D2C-7AE66D60552D}">
      <dsp:nvSpPr>
        <dsp:cNvPr id="0" name=""/>
        <dsp:cNvSpPr/>
      </dsp:nvSpPr>
      <dsp:spPr>
        <a:xfrm>
          <a:off x="1848863" y="996360"/>
          <a:ext cx="2936702" cy="1357259"/>
        </a:xfrm>
        <a:prstGeom prst="roundRect">
          <a:avLst>
            <a:gd name="adj" fmla="val 16670"/>
          </a:avLst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Дифференцированный подход к каждому педагогу на основе выявления его профессиональной компетентности в начале учебного года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915131" y="1062628"/>
        <a:ext cx="2804166" cy="1224723"/>
      </dsp:txXfrm>
    </dsp:sp>
    <dsp:sp modelId="{AD3780AA-B2B9-4CA2-B250-CF4B2E29567D}">
      <dsp:nvSpPr>
        <dsp:cNvPr id="0" name=""/>
        <dsp:cNvSpPr/>
      </dsp:nvSpPr>
      <dsp:spPr>
        <a:xfrm>
          <a:off x="4328885" y="1578791"/>
          <a:ext cx="1410266" cy="1096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DD5A4-0C20-4BC3-8A1B-0CF388D943E4}">
      <dsp:nvSpPr>
        <dsp:cNvPr id="0" name=""/>
        <dsp:cNvSpPr/>
      </dsp:nvSpPr>
      <dsp:spPr>
        <a:xfrm>
          <a:off x="3782036" y="2414534"/>
          <a:ext cx="4498883" cy="1652381"/>
        </a:xfrm>
        <a:prstGeom prst="roundRect">
          <a:avLst>
            <a:gd name="adj" fmla="val 16670"/>
          </a:avLst>
        </a:prstGeom>
        <a:solidFill>
          <a:schemeClr val="bg2">
            <a:lumMod val="75000"/>
          </a:schemeClr>
        </a:solidFill>
        <a:ln w="38100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Результаты диагностирования дают возможность определить индивидуальные маршруты для каждого педагога и дифференцированно спланировать работу со всем коллективом, выводя каждого педагога на уровень активного саморазвития.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862713" y="2495211"/>
        <a:ext cx="4337529" cy="149102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F2045-E3BB-460A-AE6C-F169A6D8307F}">
      <dsp:nvSpPr>
        <dsp:cNvPr id="0" name=""/>
        <dsp:cNvSpPr/>
      </dsp:nvSpPr>
      <dsp:spPr>
        <a:xfrm>
          <a:off x="55016" y="232265"/>
          <a:ext cx="1923482" cy="1923482"/>
        </a:xfrm>
        <a:prstGeom prst="roundRect">
          <a:avLst>
            <a:gd name="adj" fmla="val 10000"/>
          </a:avLst>
        </a:prstGeom>
        <a:solidFill>
          <a:schemeClr val="tx2">
            <a:lumMod val="10000"/>
            <a:lumOff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46EE65-CB48-4E79-B584-2FDFC72B1AA0}">
      <dsp:nvSpPr>
        <dsp:cNvPr id="0" name=""/>
        <dsp:cNvSpPr/>
      </dsp:nvSpPr>
      <dsp:spPr>
        <a:xfrm>
          <a:off x="393108" y="892289"/>
          <a:ext cx="1923482" cy="3513279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на определенных содержательных циклах, которые периодически повторяются, включают в себя информацию, как для всего педагогического коллектива, так и для отдельных групп педагогов (педагоги групп раннего возраста, педагоги дошкольных групп, специалисты).</a:t>
          </a:r>
          <a:endParaRPr lang="ru-RU" sz="12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449445" y="948626"/>
        <a:ext cx="1810808" cy="3400605"/>
      </dsp:txXfrm>
    </dsp:sp>
    <dsp:sp modelId="{DCC4B2A0-5B61-438D-8E1E-22F35CED8755}">
      <dsp:nvSpPr>
        <dsp:cNvPr id="0" name=""/>
        <dsp:cNvSpPr/>
      </dsp:nvSpPr>
      <dsp:spPr>
        <a:xfrm>
          <a:off x="2362145" y="459820"/>
          <a:ext cx="358333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362145" y="552257"/>
        <a:ext cx="250833" cy="277312"/>
      </dsp:txXfrm>
    </dsp:sp>
    <dsp:sp modelId="{E5505828-2DCF-4166-A1E4-C67074DB5699}">
      <dsp:nvSpPr>
        <dsp:cNvPr id="0" name=""/>
        <dsp:cNvSpPr/>
      </dsp:nvSpPr>
      <dsp:spPr>
        <a:xfrm>
          <a:off x="3002309" y="232265"/>
          <a:ext cx="1923482" cy="1923482"/>
        </a:xfrm>
        <a:prstGeom prst="roundRect">
          <a:avLst>
            <a:gd name="adj" fmla="val 10000"/>
          </a:avLst>
        </a:prstGeom>
        <a:solidFill>
          <a:schemeClr val="tx2">
            <a:lumMod val="10000"/>
            <a:lumOff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28B25-3918-49CE-A016-34BB8D8748A8}">
      <dsp:nvSpPr>
        <dsp:cNvPr id="0" name=""/>
        <dsp:cNvSpPr/>
      </dsp:nvSpPr>
      <dsp:spPr>
        <a:xfrm>
          <a:off x="3362752" y="889481"/>
          <a:ext cx="1923482" cy="3513279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направлена на освоение и накопление психолого-педагогических знаний в сфере развития системы дошкольного образования, научных и практических инноваций в дошкольной педагогике, детской психологии, в вопросах управления познавательным процессом детей. </a:t>
          </a:r>
          <a:endParaRPr lang="ru-RU" sz="12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419089" y="945818"/>
        <a:ext cx="1810808" cy="3400605"/>
      </dsp:txXfrm>
    </dsp:sp>
    <dsp:sp modelId="{7AF20619-193B-46DC-A266-7D8F02D79898}">
      <dsp:nvSpPr>
        <dsp:cNvPr id="0" name=""/>
        <dsp:cNvSpPr/>
      </dsp:nvSpPr>
      <dsp:spPr>
        <a:xfrm>
          <a:off x="5328592" y="459820"/>
          <a:ext cx="377486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328592" y="552257"/>
        <a:ext cx="264240" cy="277312"/>
      </dsp:txXfrm>
    </dsp:sp>
    <dsp:sp modelId="{DF245E9C-25BE-4433-AD45-7F5501F8770C}">
      <dsp:nvSpPr>
        <dsp:cNvPr id="0" name=""/>
        <dsp:cNvSpPr/>
      </dsp:nvSpPr>
      <dsp:spPr>
        <a:xfrm>
          <a:off x="6004325" y="232265"/>
          <a:ext cx="1923482" cy="1923482"/>
        </a:xfrm>
        <a:prstGeom prst="roundRect">
          <a:avLst>
            <a:gd name="adj" fmla="val 10000"/>
          </a:avLst>
        </a:prstGeom>
        <a:solidFill>
          <a:schemeClr val="tx2">
            <a:lumMod val="10000"/>
            <a:lumOff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E1D03-A1B5-4995-87E1-1C7FA45633F2}">
      <dsp:nvSpPr>
        <dsp:cNvPr id="0" name=""/>
        <dsp:cNvSpPr/>
      </dsp:nvSpPr>
      <dsp:spPr>
        <a:xfrm>
          <a:off x="6285429" y="936106"/>
          <a:ext cx="1923482" cy="3513279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разнообразные формы работы с педагогами: лекции, теоретические семинары, консультации, работа с психолого-педагогической литературой, нормативными документами и др., при помощи которых совершенствуется когнитивный компонент профессиональной компетентности, т.е. профессиональные знания педагогов.</a:t>
          </a:r>
          <a:endParaRPr lang="ru-RU" sz="12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6341766" y="992443"/>
        <a:ext cx="1810808" cy="3400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0EBAE-4000-472C-B6A3-1266900775A9}">
      <dsp:nvSpPr>
        <dsp:cNvPr id="0" name=""/>
        <dsp:cNvSpPr/>
      </dsp:nvSpPr>
      <dsp:spPr>
        <a:xfrm>
          <a:off x="0" y="235419"/>
          <a:ext cx="3947513" cy="5446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38100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Комплексные программы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15951" y="251370"/>
        <a:ext cx="3915611" cy="512701"/>
      </dsp:txXfrm>
    </dsp:sp>
    <dsp:sp modelId="{869E97EC-FBA9-401E-895A-99C183F76BF5}">
      <dsp:nvSpPr>
        <dsp:cNvPr id="0" name=""/>
        <dsp:cNvSpPr/>
      </dsp:nvSpPr>
      <dsp:spPr>
        <a:xfrm>
          <a:off x="394751" y="780022"/>
          <a:ext cx="325321" cy="393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125"/>
              </a:lnTo>
              <a:lnTo>
                <a:pt x="325321" y="393125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63F21-9FD0-443E-8D86-1896B3EC4E4E}">
      <dsp:nvSpPr>
        <dsp:cNvPr id="0" name=""/>
        <dsp:cNvSpPr/>
      </dsp:nvSpPr>
      <dsp:spPr>
        <a:xfrm>
          <a:off x="720073" y="864095"/>
          <a:ext cx="3096610" cy="6181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Охватывают все аспекты реализации Стандарта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738177" y="882199"/>
        <a:ext cx="3060402" cy="581897"/>
      </dsp:txXfrm>
    </dsp:sp>
    <dsp:sp modelId="{777478EC-0ADA-45D3-B665-000386AEB163}">
      <dsp:nvSpPr>
        <dsp:cNvPr id="0" name=""/>
        <dsp:cNvSpPr/>
      </dsp:nvSpPr>
      <dsp:spPr>
        <a:xfrm>
          <a:off x="394751" y="780022"/>
          <a:ext cx="312628" cy="1240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123"/>
              </a:lnTo>
              <a:lnTo>
                <a:pt x="312628" y="1240123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EAEDF-CF90-4A35-9F9A-DA6FE8F0C647}">
      <dsp:nvSpPr>
        <dsp:cNvPr id="0" name=""/>
        <dsp:cNvSpPr/>
      </dsp:nvSpPr>
      <dsp:spPr>
        <a:xfrm>
          <a:off x="707380" y="1711093"/>
          <a:ext cx="3096610" cy="6181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Содержат три раздела (целевой, содержательный , организационный)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725484" y="1729197"/>
        <a:ext cx="3060402" cy="581897"/>
      </dsp:txXfrm>
    </dsp:sp>
    <dsp:sp modelId="{5822573F-03C6-47C7-9A57-A069A93776A8}">
      <dsp:nvSpPr>
        <dsp:cNvPr id="0" name=""/>
        <dsp:cNvSpPr/>
      </dsp:nvSpPr>
      <dsp:spPr>
        <a:xfrm>
          <a:off x="394751" y="780022"/>
          <a:ext cx="312628" cy="2055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5273"/>
              </a:lnTo>
              <a:lnTo>
                <a:pt x="312628" y="2055273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CC467-6D40-49E6-A042-F5ACEBA03B6A}">
      <dsp:nvSpPr>
        <dsp:cNvPr id="0" name=""/>
        <dsp:cNvSpPr/>
      </dsp:nvSpPr>
      <dsp:spPr>
        <a:xfrm>
          <a:off x="707380" y="2526244"/>
          <a:ext cx="3096610" cy="6181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Разработаны с целью реализации обязательной части программы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725484" y="2544348"/>
        <a:ext cx="3060402" cy="581897"/>
      </dsp:txXfrm>
    </dsp:sp>
    <dsp:sp modelId="{10F8BC84-C949-4CD6-BAFC-85E11F577E20}">
      <dsp:nvSpPr>
        <dsp:cNvPr id="0" name=""/>
        <dsp:cNvSpPr/>
      </dsp:nvSpPr>
      <dsp:spPr>
        <a:xfrm>
          <a:off x="394751" y="780022"/>
          <a:ext cx="325321" cy="3748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8655"/>
              </a:lnTo>
              <a:lnTo>
                <a:pt x="325321" y="3748655"/>
              </a:lnTo>
            </a:path>
          </a:pathLst>
        </a:custGeom>
        <a:noFill/>
        <a:ln w="28575" cap="flat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730F7-8074-4DEE-A60A-7CB249A93382}">
      <dsp:nvSpPr>
        <dsp:cNvPr id="0" name=""/>
        <dsp:cNvSpPr/>
      </dsp:nvSpPr>
      <dsp:spPr>
        <a:xfrm>
          <a:off x="720073" y="3816424"/>
          <a:ext cx="3148638" cy="142450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smtClean="0">
              <a:latin typeface="Bookman Old Style" panose="02050604050505020204" pitchFamily="18" charset="0"/>
            </a:rPr>
            <a:t>Программа «Золотой ключик»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smtClean="0">
              <a:latin typeface="Bookman Old Style" panose="02050604050505020204" pitchFamily="18" charset="0"/>
            </a:rPr>
            <a:t>Программа «ПРОдетей»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smtClean="0">
              <a:latin typeface="Bookman Old Style" panose="02050604050505020204" pitchFamily="18" charset="0"/>
            </a:rPr>
            <a:t>Программа «Мир открытий» и др.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0" u="none" kern="1200" dirty="0">
            <a:latin typeface="Bookman Old Style" panose="02050604050505020204" pitchFamily="18" charset="0"/>
          </a:endParaRPr>
        </a:p>
      </dsp:txBody>
      <dsp:txXfrm>
        <a:off x="761795" y="3858146"/>
        <a:ext cx="3065194" cy="1341063"/>
      </dsp:txXfrm>
    </dsp:sp>
    <dsp:sp modelId="{7A314D09-B4A1-47E0-9B7B-E285DA408241}">
      <dsp:nvSpPr>
        <dsp:cNvPr id="0" name=""/>
        <dsp:cNvSpPr/>
      </dsp:nvSpPr>
      <dsp:spPr>
        <a:xfrm>
          <a:off x="4430512" y="235419"/>
          <a:ext cx="3947513" cy="5446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2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38100">
          <a:solidFill>
            <a:schemeClr val="accent3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Парциальные программы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4446463" y="251370"/>
        <a:ext cx="3915611" cy="512701"/>
      </dsp:txXfrm>
    </dsp:sp>
    <dsp:sp modelId="{F51B957A-AF4E-4406-A801-F0EB66AAAC48}">
      <dsp:nvSpPr>
        <dsp:cNvPr id="0" name=""/>
        <dsp:cNvSpPr/>
      </dsp:nvSpPr>
      <dsp:spPr>
        <a:xfrm>
          <a:off x="4825263" y="780022"/>
          <a:ext cx="359314" cy="998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133"/>
              </a:lnTo>
              <a:lnTo>
                <a:pt x="359314" y="99813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F9AEE-266D-4E06-BB5A-7847891A4EBD}">
      <dsp:nvSpPr>
        <dsp:cNvPr id="0" name=""/>
        <dsp:cNvSpPr/>
      </dsp:nvSpPr>
      <dsp:spPr>
        <a:xfrm>
          <a:off x="5184578" y="1152127"/>
          <a:ext cx="3158010" cy="125205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85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Посвящены решению конкретной проблемы развития дошкольников, определенной образовательной области или технологии, методу деятельности.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221249" y="1188798"/>
        <a:ext cx="3084668" cy="1178715"/>
      </dsp:txXfrm>
    </dsp:sp>
    <dsp:sp modelId="{198B80CC-9607-44D0-83FA-C6EA90D4894D}">
      <dsp:nvSpPr>
        <dsp:cNvPr id="0" name=""/>
        <dsp:cNvSpPr/>
      </dsp:nvSpPr>
      <dsp:spPr>
        <a:xfrm>
          <a:off x="4825263" y="780022"/>
          <a:ext cx="396920" cy="3708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8694"/>
              </a:lnTo>
              <a:lnTo>
                <a:pt x="396920" y="37086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85C91-02FB-47CE-B162-C6FD618E702F}">
      <dsp:nvSpPr>
        <dsp:cNvPr id="0" name=""/>
        <dsp:cNvSpPr/>
      </dsp:nvSpPr>
      <dsp:spPr>
        <a:xfrm>
          <a:off x="5222184" y="3744416"/>
          <a:ext cx="3274759" cy="148860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85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Программа «Цвет творчества»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Программа «Цветные ладошки»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Программа «От звука к букве»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Программа «Малыши-крепыши» и др.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265784" y="3788016"/>
        <a:ext cx="3187559" cy="1401402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37666-5498-4B6D-A60D-42A523EB07D9}">
      <dsp:nvSpPr>
        <dsp:cNvPr id="0" name=""/>
        <dsp:cNvSpPr/>
      </dsp:nvSpPr>
      <dsp:spPr>
        <a:xfrm>
          <a:off x="770745" y="189"/>
          <a:ext cx="6739428" cy="48251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Методические объединения</a:t>
          </a:r>
          <a:endParaRPr lang="ru-RU" sz="1600" b="1" i="0" kern="120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sp:txBody>
      <dsp:txXfrm>
        <a:off x="784877" y="14321"/>
        <a:ext cx="6711164" cy="454254"/>
      </dsp:txXfrm>
    </dsp:sp>
    <dsp:sp modelId="{3FD0F343-7858-465E-AC50-25659A447997}">
      <dsp:nvSpPr>
        <dsp:cNvPr id="0" name=""/>
        <dsp:cNvSpPr/>
      </dsp:nvSpPr>
      <dsp:spPr>
        <a:xfrm>
          <a:off x="194522" y="591505"/>
          <a:ext cx="788789" cy="788789"/>
        </a:xfrm>
        <a:prstGeom prst="roundRect">
          <a:avLst>
            <a:gd name="adj" fmla="val 1667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3AEB6-1F77-4AFE-BC7B-2693A273A4EB}">
      <dsp:nvSpPr>
        <dsp:cNvPr id="0" name=""/>
        <dsp:cNvSpPr/>
      </dsp:nvSpPr>
      <dsp:spPr>
        <a:xfrm>
          <a:off x="1003156" y="576763"/>
          <a:ext cx="7075936" cy="788789"/>
        </a:xfrm>
        <a:prstGeom prst="roundRect">
          <a:avLst>
            <a:gd name="adj" fmla="val 1667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 </a:t>
          </a:r>
          <a:r>
            <a:rPr lang="ru-RU" sz="1200" b="1" i="0" kern="120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Это объединения педагогов, участвующих в совершенствовании профессиональных умений (деятельностного компонента профессиональной компетентности). </a:t>
          </a:r>
          <a:endParaRPr lang="ru-RU" sz="1200" b="1" i="0" kern="120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sp:txBody>
      <dsp:txXfrm>
        <a:off x="1041668" y="615275"/>
        <a:ext cx="6998912" cy="711765"/>
      </dsp:txXfrm>
    </dsp:sp>
    <dsp:sp modelId="{D0A3A237-75BE-40D3-A615-73D79EC5D18C}">
      <dsp:nvSpPr>
        <dsp:cNvPr id="0" name=""/>
        <dsp:cNvSpPr/>
      </dsp:nvSpPr>
      <dsp:spPr>
        <a:xfrm>
          <a:off x="194522" y="1474949"/>
          <a:ext cx="788789" cy="788789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591F6-C8A9-48C7-A4B9-5EBA6BD2BA53}">
      <dsp:nvSpPr>
        <dsp:cNvPr id="0" name=""/>
        <dsp:cNvSpPr/>
      </dsp:nvSpPr>
      <dsp:spPr>
        <a:xfrm>
          <a:off x="1003156" y="1460206"/>
          <a:ext cx="7075936" cy="788789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ysClr val="windowText" lastClr="000000"/>
              </a:solidFill>
              <a:latin typeface="Bookman Old Style" panose="02050604050505020204" pitchFamily="18" charset="0"/>
            </a:rPr>
            <a:t>Методические объединения, в зависимости от профессионального уровня педагогического коллектива, могут быть организованы как  для отдельных групп педагогов (групп раннего возраста, старших, средних групп, узких специалистов), так и для начинающих педагогов.</a:t>
          </a:r>
          <a:endParaRPr lang="ru-RU" sz="1200" b="1" i="0" kern="1200" dirty="0">
            <a:solidFill>
              <a:sysClr val="windowText" lastClr="000000"/>
            </a:solidFill>
            <a:latin typeface="Bookman Old Style" panose="02050604050505020204" pitchFamily="18" charset="0"/>
          </a:endParaRPr>
        </a:p>
      </dsp:txBody>
      <dsp:txXfrm>
        <a:off x="1041668" y="1498718"/>
        <a:ext cx="6998912" cy="711765"/>
      </dsp:txXfrm>
    </dsp:sp>
    <dsp:sp modelId="{FCD26024-9F1F-4DAD-AC99-1A074A82A68F}">
      <dsp:nvSpPr>
        <dsp:cNvPr id="0" name=""/>
        <dsp:cNvSpPr/>
      </dsp:nvSpPr>
      <dsp:spPr>
        <a:xfrm>
          <a:off x="194522" y="2358393"/>
          <a:ext cx="788789" cy="788789"/>
        </a:xfrm>
        <a:prstGeom prst="roundRect">
          <a:avLst>
            <a:gd name="adj" fmla="val 1667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FAD99-DF50-42EB-86AD-38F6742E97FC}">
      <dsp:nvSpPr>
        <dsp:cNvPr id="0" name=""/>
        <dsp:cNvSpPr/>
      </dsp:nvSpPr>
      <dsp:spPr>
        <a:xfrm>
          <a:off x="1003156" y="2343650"/>
          <a:ext cx="7075936" cy="788789"/>
        </a:xfrm>
        <a:prstGeom prst="roundRect">
          <a:avLst>
            <a:gd name="adj" fmla="val 1667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Основное направление деятельности методических объединений – овладение современными эффективными методами, методическими средствами и организационными формами взаимодействия педагога с детьми, педагога с родителями, педагога с педагогическим коллективом. </a:t>
          </a:r>
          <a:endParaRPr lang="ru-RU" sz="12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041668" y="2382162"/>
        <a:ext cx="6998912" cy="711765"/>
      </dsp:txXfrm>
    </dsp:sp>
    <dsp:sp modelId="{17A4DCF0-CCA6-4C9F-A99F-3FF3022A3207}">
      <dsp:nvSpPr>
        <dsp:cNvPr id="0" name=""/>
        <dsp:cNvSpPr/>
      </dsp:nvSpPr>
      <dsp:spPr>
        <a:xfrm>
          <a:off x="194522" y="3228135"/>
          <a:ext cx="788789" cy="788789"/>
        </a:xfrm>
        <a:prstGeom prst="roundRect">
          <a:avLst>
            <a:gd name="adj" fmla="val 1667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02D8B-129B-4D71-819C-418305F614B3}">
      <dsp:nvSpPr>
        <dsp:cNvPr id="0" name=""/>
        <dsp:cNvSpPr/>
      </dsp:nvSpPr>
      <dsp:spPr>
        <a:xfrm>
          <a:off x="1003156" y="3227094"/>
          <a:ext cx="7075936" cy="788789"/>
        </a:xfrm>
        <a:prstGeom prst="roundRect">
          <a:avLst>
            <a:gd name="adj" fmla="val 1667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smtClean="0">
              <a:solidFill>
                <a:schemeClr val="tx1"/>
              </a:solidFill>
              <a:latin typeface="Bookman Old Style" panose="02050604050505020204" pitchFamily="18" charset="0"/>
            </a:rPr>
            <a:t>Организация методических объединений происходит в следующих формах: работа педагогов с научно-методической литературой, организация практических семинаров, рефлексивных практикумов, брифингов, коллоквиумах, ролевых играх, психолого-педагогических тренингов и др.</a:t>
          </a:r>
          <a:endParaRPr lang="ru-RU" sz="1200" b="1" i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041668" y="3265606"/>
        <a:ext cx="6998912" cy="71176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F41A4-635B-467E-9DE9-13347A12965F}">
      <dsp:nvSpPr>
        <dsp:cNvPr id="0" name=""/>
        <dsp:cNvSpPr/>
      </dsp:nvSpPr>
      <dsp:spPr>
        <a:xfrm>
          <a:off x="432085" y="195988"/>
          <a:ext cx="8460394" cy="2344597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531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Определение образовательных задач и  образовательного содержания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sp:txBody>
      <dsp:txXfrm>
        <a:off x="432085" y="782137"/>
        <a:ext cx="7874245" cy="1172299"/>
      </dsp:txXfrm>
    </dsp:sp>
    <dsp:sp modelId="{914CEE07-023B-4599-AD08-7BD4BD09F213}">
      <dsp:nvSpPr>
        <dsp:cNvPr id="0" name=""/>
        <dsp:cNvSpPr/>
      </dsp:nvSpPr>
      <dsp:spPr>
        <a:xfrm>
          <a:off x="1031284" y="1251514"/>
          <a:ext cx="7861195" cy="192090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-268842"/>
                <a:satOff val="1485"/>
                <a:lumOff val="20288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268842"/>
                <a:satOff val="1485"/>
                <a:lumOff val="20288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268842"/>
                <a:satOff val="1485"/>
                <a:lumOff val="20288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268842"/>
                <a:satOff val="1485"/>
                <a:lumOff val="2028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268842"/>
                <a:satOff val="1485"/>
                <a:lumOff val="2028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531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НОД 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sp:txBody>
      <dsp:txXfrm>
        <a:off x="1031284" y="1731739"/>
        <a:ext cx="7380970" cy="960451"/>
      </dsp:txXfrm>
    </dsp:sp>
    <dsp:sp modelId="{CAE5BEE4-4C62-405E-A1F6-DD41D4C84FC3}">
      <dsp:nvSpPr>
        <dsp:cNvPr id="0" name=""/>
        <dsp:cNvSpPr/>
      </dsp:nvSpPr>
      <dsp:spPr>
        <a:xfrm>
          <a:off x="2336481" y="2043602"/>
          <a:ext cx="6535712" cy="192090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-537684"/>
                <a:satOff val="2970"/>
                <a:lumOff val="40576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537684"/>
                <a:satOff val="2970"/>
                <a:lumOff val="40576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537684"/>
                <a:satOff val="2970"/>
                <a:lumOff val="40576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537684"/>
                <a:satOff val="2970"/>
                <a:lumOff val="4057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537684"/>
                <a:satOff val="2970"/>
                <a:lumOff val="4057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531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Определение основного содержания и видов детской деятельности в совместной и самостоятельной деятельности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sp:txBody>
      <dsp:txXfrm>
        <a:off x="2336481" y="2523827"/>
        <a:ext cx="6055487" cy="960451"/>
      </dsp:txXfrm>
    </dsp:sp>
    <dsp:sp modelId="{B1964364-41AF-4F93-8D3B-5F30998E149D}">
      <dsp:nvSpPr>
        <dsp:cNvPr id="0" name=""/>
        <dsp:cNvSpPr/>
      </dsp:nvSpPr>
      <dsp:spPr>
        <a:xfrm>
          <a:off x="3632608" y="2835699"/>
          <a:ext cx="5221547" cy="192090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-537684"/>
                <a:satOff val="2970"/>
                <a:lumOff val="40576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537684"/>
                <a:satOff val="2970"/>
                <a:lumOff val="40576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537684"/>
                <a:satOff val="2970"/>
                <a:lumOff val="40576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537684"/>
                <a:satOff val="2970"/>
                <a:lumOff val="4057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537684"/>
                <a:satOff val="2970"/>
                <a:lumOff val="4057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531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развивающей среды</a:t>
          </a:r>
          <a:endParaRPr lang="ru-RU" sz="1600" b="1" kern="1200" dirty="0" smtClean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sp:txBody>
      <dsp:txXfrm>
        <a:off x="3632608" y="3315924"/>
        <a:ext cx="4741322" cy="960451"/>
      </dsp:txXfrm>
    </dsp:sp>
    <dsp:sp modelId="{33B1B7FE-1DD9-4316-9D7A-1DC8D612A4EB}">
      <dsp:nvSpPr>
        <dsp:cNvPr id="0" name=""/>
        <dsp:cNvSpPr/>
      </dsp:nvSpPr>
      <dsp:spPr>
        <a:xfrm>
          <a:off x="5112574" y="3627788"/>
          <a:ext cx="3737421" cy="192090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-268842"/>
                <a:satOff val="1485"/>
                <a:lumOff val="20288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268842"/>
                <a:satOff val="1485"/>
                <a:lumOff val="20288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268842"/>
                <a:satOff val="1485"/>
                <a:lumOff val="20288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268842"/>
                <a:satOff val="1485"/>
                <a:lumOff val="2028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268842"/>
                <a:satOff val="1485"/>
                <a:lumOff val="2028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531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Bookman Old Style" panose="02050604050505020204" pitchFamily="18" charset="0"/>
              <a:ea typeface="Verdana" pitchFamily="34" charset="0"/>
              <a:cs typeface="Verdana" pitchFamily="34" charset="0"/>
            </a:rPr>
            <a:t>Проектирование работы с родителями</a:t>
          </a:r>
          <a:endParaRPr lang="ru-RU" sz="1600" b="1" kern="1200" dirty="0">
            <a:solidFill>
              <a:schemeClr val="tx1"/>
            </a:solidFill>
            <a:latin typeface="Bookman Old Style" panose="02050604050505020204" pitchFamily="18" charset="0"/>
            <a:ea typeface="Verdana" pitchFamily="34" charset="0"/>
            <a:cs typeface="Verdana" pitchFamily="34" charset="0"/>
          </a:endParaRPr>
        </a:p>
      </dsp:txBody>
      <dsp:txXfrm>
        <a:off x="5112574" y="4108013"/>
        <a:ext cx="3257196" cy="96045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D94A0-09C4-4079-B388-3FEC4AEF9079}">
      <dsp:nvSpPr>
        <dsp:cNvPr id="0" name=""/>
        <dsp:cNvSpPr/>
      </dsp:nvSpPr>
      <dsp:spPr>
        <a:xfrm>
          <a:off x="0" y="176533"/>
          <a:ext cx="5544616" cy="1931451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Школы начинающего воспитателя -  форма организации деятельности начинающих педагогических работников дошкольного образовательного учреждения (в дальнейшем Учреждение), направленная на совершенствование </a:t>
          </a:r>
          <a:r>
            <a:rPr lang="ru-RU" sz="1400" b="1" kern="1200" dirty="0" err="1" smtClean="0">
              <a:solidFill>
                <a:schemeClr val="tx1"/>
              </a:solidFill>
              <a:latin typeface="Bookman Old Style" panose="02050604050505020204" pitchFamily="18" charset="0"/>
            </a:rPr>
            <a:t>воспитательно</a:t>
          </a: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-образовательного процесса, на повышение профессионального уровня, внедрения инновационных технологий в образовательный процесс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6570" y="233103"/>
        <a:ext cx="5431476" cy="1818311"/>
      </dsp:txXfrm>
    </dsp:sp>
    <dsp:sp modelId="{B5427F95-76AC-45F6-BB3E-01E80C416E3F}">
      <dsp:nvSpPr>
        <dsp:cNvPr id="0" name=""/>
        <dsp:cNvSpPr/>
      </dsp:nvSpPr>
      <dsp:spPr>
        <a:xfrm rot="5400000">
          <a:off x="2561973" y="2120172"/>
          <a:ext cx="411807" cy="49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2618680" y="2162929"/>
        <a:ext cx="298393" cy="288265"/>
      </dsp:txXfrm>
    </dsp:sp>
    <dsp:sp modelId="{9F81C810-657B-4DAC-BACE-4C26FC3B38CE}">
      <dsp:nvSpPr>
        <dsp:cNvPr id="0" name=""/>
        <dsp:cNvSpPr/>
      </dsp:nvSpPr>
      <dsp:spPr>
        <a:xfrm>
          <a:off x="0" y="2624806"/>
          <a:ext cx="5544616" cy="76031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Работа «Школы начинающего воспитателя» носит постоянный характер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2269" y="2647075"/>
        <a:ext cx="5500078" cy="715777"/>
      </dsp:txXfrm>
    </dsp:sp>
    <dsp:sp modelId="{C27CCC70-7031-4A76-A861-27E7F86544A5}">
      <dsp:nvSpPr>
        <dsp:cNvPr id="0" name=""/>
        <dsp:cNvSpPr/>
      </dsp:nvSpPr>
      <dsp:spPr>
        <a:xfrm rot="5400000">
          <a:off x="2563153" y="3383220"/>
          <a:ext cx="411714" cy="49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2619814" y="3426023"/>
        <a:ext cx="298393" cy="288200"/>
      </dsp:txXfrm>
    </dsp:sp>
    <dsp:sp modelId="{146440DB-E00F-425D-95BB-30682F3363BC}">
      <dsp:nvSpPr>
        <dsp:cNvPr id="0" name=""/>
        <dsp:cNvSpPr/>
      </dsp:nvSpPr>
      <dsp:spPr>
        <a:xfrm>
          <a:off x="0" y="3848940"/>
          <a:ext cx="5544616" cy="73426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 состав «Школы начинающего воспитателя» входят молодые специалисты и педагоги, имеющие стаж работы, но вновь пришедшие на работу в данное образовательное учреждение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1506" y="3870446"/>
        <a:ext cx="5501604" cy="691254"/>
      </dsp:txXfrm>
    </dsp:sp>
    <dsp:sp modelId="{6425B6E6-B182-4607-AFFD-BA21104F466A}">
      <dsp:nvSpPr>
        <dsp:cNvPr id="0" name=""/>
        <dsp:cNvSpPr/>
      </dsp:nvSpPr>
      <dsp:spPr>
        <a:xfrm rot="5400000">
          <a:off x="2548433" y="4531902"/>
          <a:ext cx="441019" cy="49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-5400000">
        <a:off x="2619746" y="4560053"/>
        <a:ext cx="298393" cy="308713"/>
      </dsp:txXfrm>
    </dsp:sp>
    <dsp:sp modelId="{C977121B-0A95-4609-9CA5-1C0D97B1244A}">
      <dsp:nvSpPr>
        <dsp:cNvPr id="0" name=""/>
        <dsp:cNvSpPr/>
      </dsp:nvSpPr>
      <dsp:spPr>
        <a:xfrm>
          <a:off x="0" y="5086722"/>
          <a:ext cx="5544616" cy="63147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Занятия в «Школе начинающего воспитателя» проводятся ежемесячно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8495" y="5105217"/>
        <a:ext cx="5507626" cy="59448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45069-628C-42AD-ACA6-1648F87DC375}">
      <dsp:nvSpPr>
        <dsp:cNvPr id="0" name=""/>
        <dsp:cNvSpPr/>
      </dsp:nvSpPr>
      <dsp:spPr>
        <a:xfrm>
          <a:off x="3901788" y="778487"/>
          <a:ext cx="166663" cy="512657"/>
        </a:xfrm>
        <a:custGeom>
          <a:avLst/>
          <a:gdLst/>
          <a:ahLst/>
          <a:cxnLst/>
          <a:rect l="0" t="0" r="0" b="0"/>
          <a:pathLst>
            <a:path>
              <a:moveTo>
                <a:pt x="166663" y="0"/>
              </a:moveTo>
              <a:lnTo>
                <a:pt x="166663" y="512657"/>
              </a:lnTo>
              <a:lnTo>
                <a:pt x="0" y="512657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504D5CFC-56ED-4044-856D-4AC3BAF76DBC}">
      <dsp:nvSpPr>
        <dsp:cNvPr id="0" name=""/>
        <dsp:cNvSpPr/>
      </dsp:nvSpPr>
      <dsp:spPr>
        <a:xfrm>
          <a:off x="4068451" y="778487"/>
          <a:ext cx="2778798" cy="1253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9710"/>
              </a:lnTo>
              <a:lnTo>
                <a:pt x="2778798" y="1039710"/>
              </a:lnTo>
              <a:lnTo>
                <a:pt x="2778798" y="1253512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E19610E7-C225-46AB-BEDD-659DDA2A3C6D}">
      <dsp:nvSpPr>
        <dsp:cNvPr id="0" name=""/>
        <dsp:cNvSpPr/>
      </dsp:nvSpPr>
      <dsp:spPr>
        <a:xfrm>
          <a:off x="3948308" y="778487"/>
          <a:ext cx="91440" cy="1253512"/>
        </a:xfrm>
        <a:custGeom>
          <a:avLst/>
          <a:gdLst/>
          <a:ahLst/>
          <a:cxnLst/>
          <a:rect l="0" t="0" r="0" b="0"/>
          <a:pathLst>
            <a:path>
              <a:moveTo>
                <a:pt x="120143" y="0"/>
              </a:moveTo>
              <a:lnTo>
                <a:pt x="120143" y="1039710"/>
              </a:lnTo>
              <a:lnTo>
                <a:pt x="45720" y="1039710"/>
              </a:lnTo>
              <a:lnTo>
                <a:pt x="45720" y="1253512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EB669FE1-48A5-4A40-87A0-4022E9720196}">
      <dsp:nvSpPr>
        <dsp:cNvPr id="0" name=""/>
        <dsp:cNvSpPr/>
      </dsp:nvSpPr>
      <dsp:spPr>
        <a:xfrm>
          <a:off x="1212808" y="778487"/>
          <a:ext cx="2855643" cy="1253512"/>
        </a:xfrm>
        <a:custGeom>
          <a:avLst/>
          <a:gdLst/>
          <a:ahLst/>
          <a:cxnLst/>
          <a:rect l="0" t="0" r="0" b="0"/>
          <a:pathLst>
            <a:path>
              <a:moveTo>
                <a:pt x="2855643" y="0"/>
              </a:moveTo>
              <a:lnTo>
                <a:pt x="2855643" y="1039710"/>
              </a:lnTo>
              <a:lnTo>
                <a:pt x="0" y="1039710"/>
              </a:lnTo>
              <a:lnTo>
                <a:pt x="0" y="1253512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87E72DCD-CC60-4FAF-98D6-D31546C09E32}">
      <dsp:nvSpPr>
        <dsp:cNvPr id="0" name=""/>
        <dsp:cNvSpPr/>
      </dsp:nvSpPr>
      <dsp:spPr>
        <a:xfrm>
          <a:off x="2448268" y="191314"/>
          <a:ext cx="3240367" cy="58717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 составляющая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448268" y="191314"/>
        <a:ext cx="3240367" cy="587172"/>
      </dsp:txXfrm>
    </dsp:sp>
    <dsp:sp modelId="{44A1246C-7AA9-4ECE-9F42-E86FF200B7F4}">
      <dsp:nvSpPr>
        <dsp:cNvPr id="0" name=""/>
        <dsp:cNvSpPr/>
      </dsp:nvSpPr>
      <dsp:spPr>
        <a:xfrm>
          <a:off x="0" y="2031999"/>
          <a:ext cx="2425617" cy="419836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творческие мастерские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0" y="2031999"/>
        <a:ext cx="2425617" cy="419836"/>
      </dsp:txXfrm>
    </dsp:sp>
    <dsp:sp modelId="{493BFC91-B355-4CFE-BC19-2323F551441B}">
      <dsp:nvSpPr>
        <dsp:cNvPr id="0" name=""/>
        <dsp:cNvSpPr/>
      </dsp:nvSpPr>
      <dsp:spPr>
        <a:xfrm>
          <a:off x="2781219" y="2031999"/>
          <a:ext cx="2425617" cy="419836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 творческие лаборатории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781219" y="2031999"/>
        <a:ext cx="2425617" cy="419836"/>
      </dsp:txXfrm>
    </dsp:sp>
    <dsp:sp modelId="{CC79AB44-6EF6-4253-B25D-7D249D8A2762}">
      <dsp:nvSpPr>
        <dsp:cNvPr id="0" name=""/>
        <dsp:cNvSpPr/>
      </dsp:nvSpPr>
      <dsp:spPr>
        <a:xfrm>
          <a:off x="5634441" y="2031999"/>
          <a:ext cx="2425617" cy="419836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проблемные группы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634441" y="2031999"/>
        <a:ext cx="2425617" cy="419836"/>
      </dsp:txXfrm>
    </dsp:sp>
    <dsp:sp modelId="{7F2C2F93-E9DB-4257-807B-316FD427CE3C}">
      <dsp:nvSpPr>
        <dsp:cNvPr id="0" name=""/>
        <dsp:cNvSpPr/>
      </dsp:nvSpPr>
      <dsp:spPr>
        <a:xfrm>
          <a:off x="1476170" y="936100"/>
          <a:ext cx="2425617" cy="71008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Представлена следующими компонентами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1476170" y="936100"/>
        <a:ext cx="2425617" cy="71008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F42E9-C76F-4EA6-BCE8-6622CEE5F011}">
      <dsp:nvSpPr>
        <dsp:cNvPr id="0" name=""/>
        <dsp:cNvSpPr/>
      </dsp:nvSpPr>
      <dsp:spPr>
        <a:xfrm>
          <a:off x="2655" y="391195"/>
          <a:ext cx="2588912" cy="1035565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Творческая мастерская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655" y="391195"/>
        <a:ext cx="2588912" cy="1035565"/>
      </dsp:txXfrm>
    </dsp:sp>
    <dsp:sp modelId="{5F5BCB67-9ED7-44E3-8AC5-783E96AEE91F}">
      <dsp:nvSpPr>
        <dsp:cNvPr id="0" name=""/>
        <dsp:cNvSpPr/>
      </dsp:nvSpPr>
      <dsp:spPr>
        <a:xfrm>
          <a:off x="2655" y="1426760"/>
          <a:ext cx="2588912" cy="4086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Взаимодействие  педагогического коллектива с семьями воспитанников:</a:t>
          </a:r>
          <a:endParaRPr lang="ru-RU" sz="13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цели, задачи, принципы, направления, формы.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формы взаимодействия с родителями.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формы взаимодействия с родителями в социальных сетях.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правила и приемы бесконфликтного общения педагога.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655" y="1426760"/>
        <a:ext cx="2588912" cy="4086699"/>
      </dsp:txXfrm>
    </dsp:sp>
    <dsp:sp modelId="{3C28E4F5-A172-4914-9427-E902B61DA681}">
      <dsp:nvSpPr>
        <dsp:cNvPr id="0" name=""/>
        <dsp:cNvSpPr/>
      </dsp:nvSpPr>
      <dsp:spPr>
        <a:xfrm>
          <a:off x="2952332" y="360035"/>
          <a:ext cx="2588912" cy="1035565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-20000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-20000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20000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Творческая лаборатория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952332" y="360035"/>
        <a:ext cx="2588912" cy="1035565"/>
      </dsp:txXfrm>
    </dsp:sp>
    <dsp:sp modelId="{FC19BC34-1FAB-44E2-9506-9EA289A809FD}">
      <dsp:nvSpPr>
        <dsp:cNvPr id="0" name=""/>
        <dsp:cNvSpPr/>
      </dsp:nvSpPr>
      <dsp:spPr>
        <a:xfrm>
          <a:off x="2954015" y="1426760"/>
          <a:ext cx="2588912" cy="4086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Инфраструктура дошкольной организации.</a:t>
          </a:r>
          <a:endParaRPr lang="ru-RU" sz="13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 изменение в РППС возрастных групп в соответствии с требованиями ФОП ДО.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Центры детской активности.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Электронный методический банк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Внутренний аудит</a:t>
          </a:r>
          <a:endParaRPr lang="ru-RU" sz="13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954015" y="1426760"/>
        <a:ext cx="2588912" cy="4086699"/>
      </dsp:txXfrm>
    </dsp:sp>
    <dsp:sp modelId="{576CA1A4-722E-455F-BE6A-8F2164E0733A}">
      <dsp:nvSpPr>
        <dsp:cNvPr id="0" name=""/>
        <dsp:cNvSpPr/>
      </dsp:nvSpPr>
      <dsp:spPr>
        <a:xfrm>
          <a:off x="5905376" y="391195"/>
          <a:ext cx="2588912" cy="1035565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2000"/>
                <a:satMod val="170000"/>
              </a:schemeClr>
            </a:gs>
            <a:gs pos="15000">
              <a:schemeClr val="accent2">
                <a:alpha val="90000"/>
                <a:hueOff val="0"/>
                <a:satOff val="0"/>
                <a:lumOff val="0"/>
                <a:alphaOff val="-40000"/>
                <a:tint val="92000"/>
                <a:shade val="99000"/>
                <a:satMod val="170000"/>
              </a:schemeClr>
            </a:gs>
            <a:gs pos="6200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70000"/>
              </a:schemeClr>
            </a:gs>
            <a:gs pos="97000">
              <a:schemeClr val="accent2">
                <a:alpha val="90000"/>
                <a:hueOff val="0"/>
                <a:satOff val="0"/>
                <a:lumOff val="0"/>
                <a:alphaOff val="-40000"/>
                <a:tint val="98000"/>
                <a:shade val="63000"/>
                <a:satMod val="17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Проблемная группа</a:t>
          </a:r>
          <a:endParaRPr lang="ru-RU" sz="18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905376" y="391195"/>
        <a:ext cx="2588912" cy="1035565"/>
      </dsp:txXfrm>
    </dsp:sp>
    <dsp:sp modelId="{4E2CFB73-6914-417D-BDCB-F0AB65685DE4}">
      <dsp:nvSpPr>
        <dsp:cNvPr id="0" name=""/>
        <dsp:cNvSpPr/>
      </dsp:nvSpPr>
      <dsp:spPr>
        <a:xfrm>
          <a:off x="5905376" y="1426760"/>
          <a:ext cx="2588912" cy="40866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Физкультурно-оздоровительное направление воспитания: ценности здорового образа жизни, становление и расширение личного опыта каждого ребенка в действиях и поступках, основанных на мотивированно принятии ценностей:</a:t>
          </a:r>
          <a:endParaRPr lang="ru-RU" sz="13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воспитательные ситуации, которые педагог создает для того, чтобы ребенок освоил ценности жизни, здоровья, движения и безопасности.</a:t>
          </a:r>
          <a:endParaRPr lang="ru-RU" sz="1300" b="0" kern="1200" dirty="0">
            <a:solidFill>
              <a:schemeClr val="tx1"/>
            </a:solidFill>
            <a:latin typeface="Bookman Old Style" panose="020506040505050202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 зарядка, прогулка, подвижные игры, привычки, физкультминутки и др.</a:t>
          </a:r>
          <a:endParaRPr lang="ru-RU" sz="1300" b="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905376" y="1426760"/>
        <a:ext cx="2588912" cy="4086699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8211-A41C-423B-9464-100282F1C1FE}">
      <dsp:nvSpPr>
        <dsp:cNvPr id="0" name=""/>
        <dsp:cNvSpPr/>
      </dsp:nvSpPr>
      <dsp:spPr>
        <a:xfrm>
          <a:off x="183549" y="77244"/>
          <a:ext cx="5669158" cy="5280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smtClean="0">
              <a:latin typeface="Bookman Old Style" panose="02050604050505020204" pitchFamily="18" charset="0"/>
            </a:rPr>
            <a:t>Экспертная комиссия (рабочая группа по ВСОКО)</a:t>
          </a:r>
          <a:endParaRPr lang="ru-RU" sz="1800" b="1" i="0" kern="1200" dirty="0">
            <a:latin typeface="Bookman Old Style" panose="02050604050505020204" pitchFamily="18" charset="0"/>
          </a:endParaRPr>
        </a:p>
      </dsp:txBody>
      <dsp:txXfrm>
        <a:off x="199016" y="92711"/>
        <a:ext cx="5638224" cy="497165"/>
      </dsp:txXfrm>
    </dsp:sp>
    <dsp:sp modelId="{6317A0D6-B12E-450D-934E-133417ACBBF7}">
      <dsp:nvSpPr>
        <dsp:cNvPr id="0" name=""/>
        <dsp:cNvSpPr/>
      </dsp:nvSpPr>
      <dsp:spPr>
        <a:xfrm>
          <a:off x="750464" y="605344"/>
          <a:ext cx="257651" cy="550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716"/>
              </a:lnTo>
              <a:lnTo>
                <a:pt x="257651" y="55071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9D96D-5129-46FD-ACFA-AC45382F949F}">
      <dsp:nvSpPr>
        <dsp:cNvPr id="0" name=""/>
        <dsp:cNvSpPr/>
      </dsp:nvSpPr>
      <dsp:spPr>
        <a:xfrm>
          <a:off x="1008116" y="710792"/>
          <a:ext cx="4945641" cy="890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Может возглавлять старший воспитатель.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В состав входят высококвалифицированные воспитатели, узкие специалисты.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1034199" y="736875"/>
        <a:ext cx="4893475" cy="838372"/>
      </dsp:txXfrm>
    </dsp:sp>
    <dsp:sp modelId="{B4D5064B-5D76-43AB-B01E-A24F66D27230}">
      <dsp:nvSpPr>
        <dsp:cNvPr id="0" name=""/>
        <dsp:cNvSpPr/>
      </dsp:nvSpPr>
      <dsp:spPr>
        <a:xfrm>
          <a:off x="750464" y="605344"/>
          <a:ext cx="257651" cy="164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680"/>
              </a:lnTo>
              <a:lnTo>
                <a:pt x="257651" y="164868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C54C4-A314-4DED-B376-0975CA59AD8E}">
      <dsp:nvSpPr>
        <dsp:cNvPr id="0" name=""/>
        <dsp:cNvSpPr/>
      </dsp:nvSpPr>
      <dsp:spPr>
        <a:xfrm>
          <a:off x="1008116" y="1718901"/>
          <a:ext cx="6214689" cy="1070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Организация деятельности экспертной комиссии обусловлена– необходимостью отслеживать качество и эффективность проводимой методической работы, а также необходимостью иметь систематизированную информацию о кадровом потенциале учреждения и динамике его роста. 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1039462" y="1750247"/>
        <a:ext cx="6151997" cy="1007554"/>
      </dsp:txXfrm>
    </dsp:sp>
    <dsp:sp modelId="{062E11D9-B6A1-4C67-9292-A3BF0DBB3A1C}">
      <dsp:nvSpPr>
        <dsp:cNvPr id="0" name=""/>
        <dsp:cNvSpPr/>
      </dsp:nvSpPr>
      <dsp:spPr>
        <a:xfrm>
          <a:off x="750464" y="605344"/>
          <a:ext cx="226067" cy="3805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5233"/>
              </a:lnTo>
              <a:lnTo>
                <a:pt x="226067" y="380523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4ACC4-7B35-4435-8DB7-3125833D537E}">
      <dsp:nvSpPr>
        <dsp:cNvPr id="0" name=""/>
        <dsp:cNvSpPr/>
      </dsp:nvSpPr>
      <dsp:spPr>
        <a:xfrm>
          <a:off x="976532" y="2943037"/>
          <a:ext cx="7558925" cy="2935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Основные направления деятельности экспертной комиссии: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-Организация и проведение экспертизы уровня профессиональной компетентности педагогов на «входе» и «выходе» по каждому учебному году;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-Учет и рекомендации по количественному и качественному составу педагогического коллектива;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-Изучение особенностей содержания методической работы;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-Сравнение эффективности различных форм работы с педагогами;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Оценка качества профессионально-педагогической работы педагогов по таким показателям, как учебные материалы, формы, методы, приемы и средства обучения;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 -Качественный анализ текущих, конечных и отдаленных результатов методической работы в ДОУ.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1062498" y="3029003"/>
        <a:ext cx="7386993" cy="2763149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010F7-8D59-4FB5-83EC-09E98EC527D2}">
      <dsp:nvSpPr>
        <dsp:cNvPr id="0" name=""/>
        <dsp:cNvSpPr/>
      </dsp:nvSpPr>
      <dsp:spPr>
        <a:xfrm>
          <a:off x="0" y="0"/>
          <a:ext cx="3869164" cy="9672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Bookman Old Style" panose="02050604050505020204" pitchFamily="18" charset="0"/>
            </a:rPr>
            <a:t>Инновационная деятельность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8331" y="28331"/>
        <a:ext cx="3812502" cy="910629"/>
      </dsp:txXfrm>
    </dsp:sp>
    <dsp:sp modelId="{C1961924-F04B-40BE-9474-887C598FE8B3}">
      <dsp:nvSpPr>
        <dsp:cNvPr id="0" name=""/>
        <dsp:cNvSpPr/>
      </dsp:nvSpPr>
      <dsp:spPr>
        <a:xfrm rot="5400000">
          <a:off x="1834366" y="1083083"/>
          <a:ext cx="200430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4EAE97-D942-4A02-A36E-869360A92A8A}">
      <dsp:nvSpPr>
        <dsp:cNvPr id="0" name=""/>
        <dsp:cNvSpPr/>
      </dsp:nvSpPr>
      <dsp:spPr>
        <a:xfrm>
          <a:off x="0" y="1368152"/>
          <a:ext cx="3869164" cy="96729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Не только создание и распространение новшеств, но и изменения и преобразования в стиле мышления и в образе деятельности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28331" y="1396483"/>
        <a:ext cx="3812502" cy="910629"/>
      </dsp:txXfrm>
    </dsp:sp>
    <dsp:sp modelId="{883CC3BA-CDEF-48CA-A590-8C9FDBB0CA81}">
      <dsp:nvSpPr>
        <dsp:cNvPr id="0" name=""/>
        <dsp:cNvSpPr/>
      </dsp:nvSpPr>
      <dsp:spPr>
        <a:xfrm rot="5400000">
          <a:off x="1818788" y="2451237"/>
          <a:ext cx="231586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D2CA9-8D53-4A91-964D-70337BA438D4}">
      <dsp:nvSpPr>
        <dsp:cNvPr id="0" name=""/>
        <dsp:cNvSpPr/>
      </dsp:nvSpPr>
      <dsp:spPr>
        <a:xfrm>
          <a:off x="0" y="2736306"/>
          <a:ext cx="3869164" cy="96729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Инновационная деятельность педагога является феноменом, в котором находит отражение творческий потенциал воспитателя.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28331" y="2764637"/>
        <a:ext cx="3812502" cy="910629"/>
      </dsp:txXfrm>
    </dsp:sp>
    <dsp:sp modelId="{51BC7458-DC0D-4558-B7C2-F971499AFC1E}">
      <dsp:nvSpPr>
        <dsp:cNvPr id="0" name=""/>
        <dsp:cNvSpPr/>
      </dsp:nvSpPr>
      <dsp:spPr>
        <a:xfrm rot="5399077">
          <a:off x="1788842" y="3849528"/>
          <a:ext cx="291862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7162A-4F70-4843-84F0-492C262050E7}">
      <dsp:nvSpPr>
        <dsp:cNvPr id="0" name=""/>
        <dsp:cNvSpPr/>
      </dsp:nvSpPr>
      <dsp:spPr>
        <a:xfrm>
          <a:off x="454" y="4164735"/>
          <a:ext cx="3869164" cy="1492713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Годичный практикум «Организация занятий в соответствии с требованиями ФОП: выбор содержания, педагогически обоснованным методов образовательной деятельности, поддержка детской инициативы»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44174" y="4208455"/>
        <a:ext cx="3781724" cy="1405273"/>
      </dsp:txXfrm>
    </dsp:sp>
    <dsp:sp modelId="{BA4BC670-08DE-4360-AB15-DE7EC984D7F5}">
      <dsp:nvSpPr>
        <dsp:cNvPr id="0" name=""/>
        <dsp:cNvSpPr/>
      </dsp:nvSpPr>
      <dsp:spPr>
        <a:xfrm>
          <a:off x="4411755" y="0"/>
          <a:ext cx="3869164" cy="9672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Bookman Old Style" panose="02050604050505020204" pitchFamily="18" charset="0"/>
            </a:rPr>
            <a:t>Конкурсы педагогического мастерства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4440086" y="28331"/>
        <a:ext cx="3812502" cy="910629"/>
      </dsp:txXfrm>
    </dsp:sp>
    <dsp:sp modelId="{F09984CA-EB20-475A-AF35-877DD6B8F3A1}">
      <dsp:nvSpPr>
        <dsp:cNvPr id="0" name=""/>
        <dsp:cNvSpPr/>
      </dsp:nvSpPr>
      <dsp:spPr>
        <a:xfrm rot="5444701">
          <a:off x="6237218" y="1083083"/>
          <a:ext cx="200447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BF4B9-D6F5-438C-959A-8967CCE4BE23}">
      <dsp:nvSpPr>
        <dsp:cNvPr id="0" name=""/>
        <dsp:cNvSpPr/>
      </dsp:nvSpPr>
      <dsp:spPr>
        <a:xfrm>
          <a:off x="4392497" y="1368152"/>
          <a:ext cx="3869164" cy="119296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Благоприятная среда для профессионального развития педагогов, распространения инновационного опыта, способствует профессиональному самоопределению.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4427438" y="1403093"/>
        <a:ext cx="3799282" cy="1123078"/>
      </dsp:txXfrm>
    </dsp:sp>
    <dsp:sp modelId="{B314E55F-F54F-4547-98A6-9F753074431D}">
      <dsp:nvSpPr>
        <dsp:cNvPr id="0" name=""/>
        <dsp:cNvSpPr/>
      </dsp:nvSpPr>
      <dsp:spPr>
        <a:xfrm rot="5359689">
          <a:off x="6160038" y="2738199"/>
          <a:ext cx="354208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1A4BB-1760-4DA6-8746-81AD0A82DAA1}">
      <dsp:nvSpPr>
        <dsp:cNvPr id="0" name=""/>
        <dsp:cNvSpPr/>
      </dsp:nvSpPr>
      <dsp:spPr>
        <a:xfrm>
          <a:off x="4411301" y="3084561"/>
          <a:ext cx="3869164" cy="96729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Подготовка и участие в конкурсах становятся настоящей школой повышения уровня педагогической компетентности.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4439632" y="3112892"/>
        <a:ext cx="3812502" cy="910629"/>
      </dsp:txXfrm>
    </dsp:sp>
    <dsp:sp modelId="{6EA8369F-FFBB-4787-BBB1-0008A1D8279E}">
      <dsp:nvSpPr>
        <dsp:cNvPr id="0" name=""/>
        <dsp:cNvSpPr/>
      </dsp:nvSpPr>
      <dsp:spPr>
        <a:xfrm rot="5443242">
          <a:off x="6215503" y="4173536"/>
          <a:ext cx="243400" cy="169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B39CE-AF56-4FF2-9A2C-8AD0A95B6A98}">
      <dsp:nvSpPr>
        <dsp:cNvPr id="0" name=""/>
        <dsp:cNvSpPr/>
      </dsp:nvSpPr>
      <dsp:spPr>
        <a:xfrm>
          <a:off x="4392497" y="4464496"/>
          <a:ext cx="3869164" cy="11971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Конкурс «Воспитатель года МАДОУ «ЦРР – Д/С № 111»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Конкурс «Лучший проект  группы»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Bookman Old Style" panose="02050604050505020204" pitchFamily="18" charset="0"/>
            </a:rPr>
            <a:t>Конкурс «Лучшая прогулка» </a:t>
          </a:r>
          <a:r>
            <a:rPr lang="ru-RU" sz="900" b="0" i="0" kern="1200" dirty="0" smtClean="0"/>
            <a:t>.</a:t>
          </a:r>
          <a:endParaRPr lang="ru-RU" sz="900" kern="1200" dirty="0"/>
        </a:p>
      </dsp:txBody>
      <dsp:txXfrm>
        <a:off x="4427559" y="4499558"/>
        <a:ext cx="3799040" cy="11269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DDCE5-A515-4197-9955-15719780DA2D}">
      <dsp:nvSpPr>
        <dsp:cNvPr id="0" name=""/>
        <dsp:cNvSpPr/>
      </dsp:nvSpPr>
      <dsp:spPr>
        <a:xfrm rot="21300000">
          <a:off x="51341" y="960583"/>
          <a:ext cx="8178237" cy="1535217"/>
        </a:xfrm>
        <a:prstGeom prst="mathMinus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1D3F0-0739-42BF-8570-C4A92F265FC7}">
      <dsp:nvSpPr>
        <dsp:cNvPr id="0" name=""/>
        <dsp:cNvSpPr/>
      </dsp:nvSpPr>
      <dsp:spPr>
        <a:xfrm>
          <a:off x="993710" y="172819"/>
          <a:ext cx="2484276" cy="1382553"/>
        </a:xfrm>
        <a:prstGeom prst="downArrow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470C5-FE59-48A3-A6ED-F9A3D10BDBF2}">
      <dsp:nvSpPr>
        <dsp:cNvPr id="0" name=""/>
        <dsp:cNvSpPr/>
      </dsp:nvSpPr>
      <dsp:spPr>
        <a:xfrm>
          <a:off x="4388887" y="0"/>
          <a:ext cx="2649894" cy="1451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Bookman Old Style" panose="02050604050505020204" pitchFamily="18" charset="0"/>
            </a:rPr>
            <a:t>Образовательная программа ДОО</a:t>
          </a:r>
          <a:endParaRPr lang="ru-RU" sz="1500" b="1" kern="1200" dirty="0">
            <a:latin typeface="Bookman Old Style" panose="02050604050505020204" pitchFamily="18" charset="0"/>
          </a:endParaRPr>
        </a:p>
      </dsp:txBody>
      <dsp:txXfrm>
        <a:off x="4388887" y="0"/>
        <a:ext cx="2649894" cy="1451681"/>
      </dsp:txXfrm>
    </dsp:sp>
    <dsp:sp modelId="{11298496-DF16-4D00-97B5-1EA229ED9F31}">
      <dsp:nvSpPr>
        <dsp:cNvPr id="0" name=""/>
        <dsp:cNvSpPr/>
      </dsp:nvSpPr>
      <dsp:spPr>
        <a:xfrm>
          <a:off x="4802933" y="1901011"/>
          <a:ext cx="2484276" cy="1382553"/>
        </a:xfrm>
        <a:prstGeom prst="upArrow">
          <a:avLst/>
        </a:prstGeom>
        <a:solidFill>
          <a:schemeClr val="accent2">
            <a:shade val="50000"/>
            <a:hueOff val="-672105"/>
            <a:satOff val="3712"/>
            <a:lumOff val="50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E976C-B915-4BDC-B233-5BCE48254086}">
      <dsp:nvSpPr>
        <dsp:cNvPr id="0" name=""/>
        <dsp:cNvSpPr/>
      </dsp:nvSpPr>
      <dsp:spPr>
        <a:xfrm>
          <a:off x="1242138" y="2004702"/>
          <a:ext cx="2649894" cy="1451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Bookman Old Style" panose="02050604050505020204" pitchFamily="18" charset="0"/>
            </a:rPr>
            <a:t>Обязательный минимум содержания, заданный в Федеральной программе</a:t>
          </a:r>
          <a:endParaRPr lang="ru-RU" sz="1500" b="1" kern="1200" dirty="0">
            <a:latin typeface="Bookman Old Style" panose="02050604050505020204" pitchFamily="18" charset="0"/>
          </a:endParaRPr>
        </a:p>
      </dsp:txBody>
      <dsp:txXfrm>
        <a:off x="1242138" y="2004702"/>
        <a:ext cx="2649894" cy="14516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7EBAA-A8DB-46D9-99F8-53178D719709}">
      <dsp:nvSpPr>
        <dsp:cNvPr id="0" name=""/>
        <dsp:cNvSpPr/>
      </dsp:nvSpPr>
      <dsp:spPr>
        <a:xfrm>
          <a:off x="2376259" y="324516"/>
          <a:ext cx="3672417" cy="1259888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lumMod val="20000"/>
            <a:lumOff val="80000"/>
          </a:schemeClr>
        </a:solidFill>
        <a:ln w="28575">
          <a:solidFill>
            <a:schemeClr val="accent1">
              <a:lumMod val="75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9E7AF1-A3B5-4AEB-A3F9-14E7B6CDE63B}">
      <dsp:nvSpPr>
        <dsp:cNvPr id="0" name=""/>
        <dsp:cNvSpPr/>
      </dsp:nvSpPr>
      <dsp:spPr>
        <a:xfrm>
          <a:off x="4212468" y="458141"/>
          <a:ext cx="312" cy="992639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53DF835-2111-4290-BB89-A8EDD473B60A}">
      <dsp:nvSpPr>
        <dsp:cNvPr id="0" name=""/>
        <dsp:cNvSpPr/>
      </dsp:nvSpPr>
      <dsp:spPr>
        <a:xfrm rot="16200000">
          <a:off x="1319764" y="229936"/>
          <a:ext cx="1716998" cy="1111945"/>
        </a:xfrm>
        <a:prstGeom prst="rightArrow">
          <a:avLst>
            <a:gd name="adj1" fmla="val 49830"/>
            <a:gd name="adj2" fmla="val 60660"/>
          </a:avLst>
        </a:prstGeom>
        <a:solidFill>
          <a:schemeClr val="accent3">
            <a:lumMod val="40000"/>
            <a:lumOff val="60000"/>
          </a:schemeClr>
        </a:solidFill>
        <a:ln w="2857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Bookman Old Style" panose="02050604050505020204" pitchFamily="18" charset="0"/>
            </a:rPr>
            <a:t>Дефицит</a:t>
          </a:r>
          <a:endParaRPr lang="ru-RU" sz="1800" b="1" kern="1200" dirty="0">
            <a:latin typeface="Bookman Old Style" panose="02050604050505020204" pitchFamily="18" charset="0"/>
          </a:endParaRPr>
        </a:p>
      </dsp:txBody>
      <dsp:txXfrm>
        <a:off x="1487817" y="676920"/>
        <a:ext cx="1380892" cy="554083"/>
      </dsp:txXfrm>
    </dsp:sp>
    <dsp:sp modelId="{69376A07-2491-437D-88C2-1A80886134A9}">
      <dsp:nvSpPr>
        <dsp:cNvPr id="0" name=""/>
        <dsp:cNvSpPr/>
      </dsp:nvSpPr>
      <dsp:spPr>
        <a:xfrm rot="5400000">
          <a:off x="5314096" y="661985"/>
          <a:ext cx="1716998" cy="1111945"/>
        </a:xfrm>
        <a:prstGeom prst="rightArrow">
          <a:avLst>
            <a:gd name="adj1" fmla="val 49830"/>
            <a:gd name="adj2" fmla="val 60660"/>
          </a:avLst>
        </a:prstGeom>
        <a:solidFill>
          <a:schemeClr val="accent2">
            <a:lumMod val="60000"/>
            <a:lumOff val="40000"/>
          </a:schemeClr>
        </a:solidFill>
        <a:ln w="28575" cap="flat" cmpd="sng" algn="ctr">
          <a:solidFill>
            <a:schemeClr val="accent2">
              <a:lumMod val="5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Bookman Old Style" panose="02050604050505020204" pitchFamily="18" charset="0"/>
            </a:rPr>
            <a:t>Избыток</a:t>
          </a:r>
          <a:endParaRPr lang="ru-RU" sz="1800" b="1" kern="1200" dirty="0">
            <a:latin typeface="Bookman Old Style" panose="02050604050505020204" pitchFamily="18" charset="0"/>
          </a:endParaRPr>
        </a:p>
      </dsp:txBody>
      <dsp:txXfrm>
        <a:off x="5482149" y="772863"/>
        <a:ext cx="1380892" cy="5540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5E1BE-37B7-4818-80D9-409BBB98AC37}">
      <dsp:nvSpPr>
        <dsp:cNvPr id="0" name=""/>
        <dsp:cNvSpPr/>
      </dsp:nvSpPr>
      <dsp:spPr>
        <a:xfrm rot="5400000">
          <a:off x="1431379" y="1376932"/>
          <a:ext cx="818144" cy="10886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A2FD0AD-92B1-47F3-BDF3-B1B22355E5F1}">
      <dsp:nvSpPr>
        <dsp:cNvPr id="0" name=""/>
        <dsp:cNvSpPr/>
      </dsp:nvSpPr>
      <dsp:spPr>
        <a:xfrm>
          <a:off x="62814" y="115392"/>
          <a:ext cx="3386055" cy="13618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shade val="8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28575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Утверждение образовательной программы ДОО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129306" y="181884"/>
        <a:ext cx="3253071" cy="1228874"/>
      </dsp:txXfrm>
    </dsp:sp>
    <dsp:sp modelId="{BBF9F8A1-20CB-4DF3-96F2-0027632195DC}">
      <dsp:nvSpPr>
        <dsp:cNvPr id="0" name=""/>
        <dsp:cNvSpPr/>
      </dsp:nvSpPr>
      <dsp:spPr>
        <a:xfrm>
          <a:off x="3540744" y="127722"/>
          <a:ext cx="3985076" cy="118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Bookman Old Style" panose="02050604050505020204" pitchFamily="18" charset="0"/>
            </a:rPr>
            <a:t>осуществляется в соответствии с порядком, установленным локальным актом ДОО, в срок до 1 сентября 2023 года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3540744" y="127722"/>
        <a:ext cx="3985076" cy="1182787"/>
      </dsp:txXfrm>
    </dsp:sp>
    <dsp:sp modelId="{7231E419-FAD3-42DC-88EC-4B73E7C971C1}">
      <dsp:nvSpPr>
        <dsp:cNvPr id="0" name=""/>
        <dsp:cNvSpPr/>
      </dsp:nvSpPr>
      <dsp:spPr>
        <a:xfrm rot="5400000">
          <a:off x="3735631" y="2601074"/>
          <a:ext cx="818144" cy="10886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120109"/>
            <a:satOff val="-188"/>
            <a:lumOff val="8573"/>
            <a:alphaOff val="0"/>
          </a:schemeClr>
        </a:solidFill>
        <a:ln w="381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39600A8-7FE2-48E1-9323-748C6CAD5FB1}">
      <dsp:nvSpPr>
        <dsp:cNvPr id="0" name=""/>
        <dsp:cNvSpPr/>
      </dsp:nvSpPr>
      <dsp:spPr>
        <a:xfrm>
          <a:off x="2430014" y="1359434"/>
          <a:ext cx="3386055" cy="13618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shade val="80000"/>
                <a:hueOff val="-265492"/>
                <a:satOff val="2703"/>
                <a:lumOff val="16221"/>
                <a:alphaOff val="0"/>
                <a:tint val="35000"/>
                <a:satMod val="253000"/>
              </a:schemeClr>
            </a:gs>
            <a:gs pos="50000">
              <a:schemeClr val="accent2">
                <a:shade val="80000"/>
                <a:hueOff val="-265492"/>
                <a:satOff val="2703"/>
                <a:lumOff val="16221"/>
                <a:alphaOff val="0"/>
                <a:tint val="42000"/>
                <a:satMod val="255000"/>
              </a:schemeClr>
            </a:gs>
            <a:gs pos="97000">
              <a:schemeClr val="accent2">
                <a:shade val="80000"/>
                <a:hueOff val="-265492"/>
                <a:satOff val="2703"/>
                <a:lumOff val="16221"/>
                <a:alphaOff val="0"/>
                <a:tint val="53000"/>
                <a:satMod val="260000"/>
              </a:schemeClr>
            </a:gs>
            <a:gs pos="100000">
              <a:schemeClr val="accent2">
                <a:shade val="80000"/>
                <a:hueOff val="-265492"/>
                <a:satOff val="2703"/>
                <a:lumOff val="16221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28575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При необходимости вносятся изменения в локальные акты ДОО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2496506" y="1425926"/>
        <a:ext cx="3253071" cy="1228874"/>
      </dsp:txXfrm>
    </dsp:sp>
    <dsp:sp modelId="{1AD83AB0-B001-4549-9EFF-16F1C6E84BDC}">
      <dsp:nvSpPr>
        <dsp:cNvPr id="0" name=""/>
        <dsp:cNvSpPr/>
      </dsp:nvSpPr>
      <dsp:spPr>
        <a:xfrm>
          <a:off x="5437825" y="1496098"/>
          <a:ext cx="1520557" cy="118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3B55F-D161-4294-B64F-F2BF8E5C5AC6}">
      <dsp:nvSpPr>
        <dsp:cNvPr id="0" name=""/>
        <dsp:cNvSpPr/>
      </dsp:nvSpPr>
      <dsp:spPr>
        <a:xfrm>
          <a:off x="4739113" y="2696095"/>
          <a:ext cx="3386055" cy="13618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shade val="80000"/>
                <a:hueOff val="-530984"/>
                <a:satOff val="5406"/>
                <a:lumOff val="32441"/>
                <a:alphaOff val="0"/>
                <a:tint val="35000"/>
                <a:satMod val="253000"/>
              </a:schemeClr>
            </a:gs>
            <a:gs pos="50000">
              <a:schemeClr val="accent2">
                <a:shade val="80000"/>
                <a:hueOff val="-530984"/>
                <a:satOff val="5406"/>
                <a:lumOff val="32441"/>
                <a:alphaOff val="0"/>
                <a:tint val="42000"/>
                <a:satMod val="255000"/>
              </a:schemeClr>
            </a:gs>
            <a:gs pos="97000">
              <a:schemeClr val="accent2">
                <a:shade val="80000"/>
                <a:hueOff val="-530984"/>
                <a:satOff val="5406"/>
                <a:lumOff val="32441"/>
                <a:alphaOff val="0"/>
                <a:tint val="53000"/>
                <a:satMod val="260000"/>
              </a:schemeClr>
            </a:gs>
            <a:gs pos="100000">
              <a:schemeClr val="accent2">
                <a:shade val="80000"/>
                <a:hueOff val="-530984"/>
                <a:satOff val="5406"/>
                <a:lumOff val="32441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28575">
          <a:solidFill>
            <a:schemeClr val="accent2">
              <a:lumMod val="50000"/>
            </a:schemeClr>
          </a:solidFill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ookman Old Style" panose="02050604050505020204" pitchFamily="18" charset="0"/>
            </a:rPr>
            <a:t> Сведения о новой Программе размещаются на сайте ДОО в соответствии с требованиями к его структуре. </a:t>
          </a:r>
          <a:endParaRPr lang="ru-RU" sz="1600" b="1" kern="1200" dirty="0">
            <a:latin typeface="Bookman Old Style" panose="02050604050505020204" pitchFamily="18" charset="0"/>
          </a:endParaRPr>
        </a:p>
      </dsp:txBody>
      <dsp:txXfrm>
        <a:off x="4805605" y="2762587"/>
        <a:ext cx="3253071" cy="12288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9C8C2-D6A1-49F0-819A-F04158733261}">
      <dsp:nvSpPr>
        <dsp:cNvPr id="0" name=""/>
        <dsp:cNvSpPr/>
      </dsp:nvSpPr>
      <dsp:spPr>
        <a:xfrm>
          <a:off x="33" y="75586"/>
          <a:ext cx="3196585" cy="54720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инвариантная</a:t>
          </a:r>
          <a:endParaRPr lang="ru-RU" sz="19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3" y="75586"/>
        <a:ext cx="3196585" cy="547200"/>
      </dsp:txXfrm>
    </dsp:sp>
    <dsp:sp modelId="{AC88162E-3EBB-4903-BC4A-92F6B59E0D4F}">
      <dsp:nvSpPr>
        <dsp:cNvPr id="0" name=""/>
        <dsp:cNvSpPr/>
      </dsp:nvSpPr>
      <dsp:spPr>
        <a:xfrm>
          <a:off x="33" y="622786"/>
          <a:ext cx="3196585" cy="336562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latin typeface="Bookman Old Style" panose="02050604050505020204" pitchFamily="18" charset="0"/>
            </a:rPr>
            <a:t>обеспечивающая решение задач ФГОС ДО в процессе реализации Федеральной программы</a:t>
          </a:r>
          <a:endParaRPr lang="ru-RU" sz="1900" b="1" kern="1200" dirty="0">
            <a:latin typeface="Bookman Old Style" panose="02050604050505020204" pitchFamily="18" charset="0"/>
          </a:endParaRPr>
        </a:p>
      </dsp:txBody>
      <dsp:txXfrm>
        <a:off x="33" y="622786"/>
        <a:ext cx="3196585" cy="3365627"/>
      </dsp:txXfrm>
    </dsp:sp>
    <dsp:sp modelId="{FE9751D5-CF5D-4548-BAA3-07642561DBC5}">
      <dsp:nvSpPr>
        <dsp:cNvPr id="0" name=""/>
        <dsp:cNvSpPr/>
      </dsp:nvSpPr>
      <dsp:spPr>
        <a:xfrm>
          <a:off x="3644140" y="75586"/>
          <a:ext cx="3196585" cy="54720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530984"/>
                <a:satOff val="5406"/>
                <a:lumOff val="32441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530984"/>
                <a:satOff val="5406"/>
                <a:lumOff val="32441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530984"/>
                <a:satOff val="5406"/>
                <a:lumOff val="32441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вариативная</a:t>
          </a:r>
          <a:endParaRPr lang="ru-RU" sz="19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644140" y="75586"/>
        <a:ext cx="3196585" cy="547200"/>
      </dsp:txXfrm>
    </dsp:sp>
    <dsp:sp modelId="{9297D2F7-495B-4AAA-8D4F-9B0EB4B76C30}">
      <dsp:nvSpPr>
        <dsp:cNvPr id="0" name=""/>
        <dsp:cNvSpPr/>
      </dsp:nvSpPr>
      <dsp:spPr>
        <a:xfrm>
          <a:off x="3644140" y="622786"/>
          <a:ext cx="3196585" cy="336562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>
              <a:latin typeface="Bookman Old Style" panose="02050604050505020204" pitchFamily="18" charset="0"/>
            </a:rPr>
            <a:t>обеспечивающая решение задач с учетом социокультурных, региональных особенностей ДОО, особенностей организации ДО на муниципальном уровне, направленности дошкольных групп.</a:t>
          </a:r>
          <a:endParaRPr lang="ru-RU" sz="1900" b="1" kern="1200" dirty="0">
            <a:latin typeface="Bookman Old Style" panose="02050604050505020204" pitchFamily="18" charset="0"/>
          </a:endParaRPr>
        </a:p>
      </dsp:txBody>
      <dsp:txXfrm>
        <a:off x="3644140" y="622786"/>
        <a:ext cx="3196585" cy="33656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8C0EB-C00B-475F-A90B-191D33F15223}">
      <dsp:nvSpPr>
        <dsp:cNvPr id="0" name=""/>
        <dsp:cNvSpPr/>
      </dsp:nvSpPr>
      <dsp:spPr>
        <a:xfrm>
          <a:off x="2198757" y="-107138"/>
          <a:ext cx="3955413" cy="122325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Обеспечат создание единого образовательного пространства в соответствии с едиными стандартами качества образования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2234585" y="-71310"/>
        <a:ext cx="3883757" cy="1151599"/>
      </dsp:txXfrm>
    </dsp:sp>
    <dsp:sp modelId="{B415F0E2-B2E6-45AB-ABD6-FA24CE51242C}">
      <dsp:nvSpPr>
        <dsp:cNvPr id="0" name=""/>
        <dsp:cNvSpPr/>
      </dsp:nvSpPr>
      <dsp:spPr>
        <a:xfrm rot="2660561">
          <a:off x="4740923" y="1605481"/>
          <a:ext cx="1407544" cy="27693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tx1"/>
            </a:solidFill>
          </a:endParaRPr>
        </a:p>
      </dsp:txBody>
      <dsp:txXfrm>
        <a:off x="4824004" y="1660868"/>
        <a:ext cx="1241383" cy="166161"/>
      </dsp:txXfrm>
    </dsp:sp>
    <dsp:sp modelId="{6DB5353A-D7E9-48B3-84FD-C3B1DCE0B9CF}">
      <dsp:nvSpPr>
        <dsp:cNvPr id="0" name=""/>
        <dsp:cNvSpPr/>
      </dsp:nvSpPr>
      <dsp:spPr>
        <a:xfrm>
          <a:off x="5303355" y="2371782"/>
          <a:ext cx="2377103" cy="791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448070"/>
                <a:satOff val="2475"/>
                <a:lumOff val="338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Охрана и укрепление физического и психологического здоровья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326530" y="2394957"/>
        <a:ext cx="2330753" cy="744894"/>
      </dsp:txXfrm>
    </dsp:sp>
    <dsp:sp modelId="{BCBE63EE-42C7-4AC9-BA7D-46821822C0C9}">
      <dsp:nvSpPr>
        <dsp:cNvPr id="0" name=""/>
        <dsp:cNvSpPr/>
      </dsp:nvSpPr>
      <dsp:spPr>
        <a:xfrm rot="10800000">
          <a:off x="3519887" y="2628936"/>
          <a:ext cx="1407544" cy="27693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-435842"/>
                <a:satOff val="3802"/>
                <a:lumOff val="2493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-435842"/>
                <a:satOff val="3802"/>
                <a:lumOff val="2493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-435842"/>
                <a:satOff val="3802"/>
                <a:lumOff val="2493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tx1"/>
            </a:solidFill>
          </a:endParaRPr>
        </a:p>
      </dsp:txBody>
      <dsp:txXfrm rot="10800000">
        <a:off x="3602967" y="2684323"/>
        <a:ext cx="1241383" cy="166161"/>
      </dsp:txXfrm>
    </dsp:sp>
    <dsp:sp modelId="{A5A01F0E-5CE4-4B99-A76E-E4270A7CBD2E}">
      <dsp:nvSpPr>
        <dsp:cNvPr id="0" name=""/>
        <dsp:cNvSpPr/>
      </dsp:nvSpPr>
      <dsp:spPr>
        <a:xfrm>
          <a:off x="766860" y="2371782"/>
          <a:ext cx="2377103" cy="791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atMod val="170000"/>
              </a:schemeClr>
            </a:gs>
            <a:gs pos="15000">
              <a:schemeClr val="accent2">
                <a:shade val="50000"/>
                <a:hueOff val="-448070"/>
                <a:satOff val="2475"/>
                <a:lumOff val="338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50000"/>
                <a:hueOff val="-448070"/>
                <a:satOff val="2475"/>
                <a:lumOff val="338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Эмоциональное благополучие воспитанников </a:t>
          </a:r>
          <a:endParaRPr lang="ru-RU" sz="1400" b="1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790035" y="2394957"/>
        <a:ext cx="2330753" cy="744894"/>
      </dsp:txXfrm>
    </dsp:sp>
    <dsp:sp modelId="{46371BB0-6882-4DF8-A491-B80BA479AB28}">
      <dsp:nvSpPr>
        <dsp:cNvPr id="0" name=""/>
        <dsp:cNvSpPr/>
      </dsp:nvSpPr>
      <dsp:spPr>
        <a:xfrm rot="18867905">
          <a:off x="2256160" y="1605481"/>
          <a:ext cx="1407544" cy="27693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atMod val="170000"/>
              </a:schemeClr>
            </a:gs>
            <a:gs pos="15000">
              <a:schemeClr val="accent2">
                <a:shade val="90000"/>
                <a:hueOff val="-435842"/>
                <a:satOff val="3802"/>
                <a:lumOff val="2493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90000"/>
                <a:hueOff val="-435842"/>
                <a:satOff val="3802"/>
                <a:lumOff val="2493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90000"/>
                <a:hueOff val="-435842"/>
                <a:satOff val="3802"/>
                <a:lumOff val="2493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90000"/>
                <a:hueOff val="-435842"/>
                <a:satOff val="3802"/>
                <a:lumOff val="2493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tx1"/>
            </a:solidFill>
          </a:endParaRPr>
        </a:p>
      </dsp:txBody>
      <dsp:txXfrm>
        <a:off x="2339241" y="1660868"/>
        <a:ext cx="1241383" cy="1661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69F34-072F-419B-A37E-7F14EAEFC1E6}">
      <dsp:nvSpPr>
        <dsp:cNvPr id="0" name=""/>
        <dsp:cNvSpPr/>
      </dsp:nvSpPr>
      <dsp:spPr>
        <a:xfrm>
          <a:off x="1944222" y="2870897"/>
          <a:ext cx="1952362" cy="187095"/>
        </a:xfrm>
        <a:custGeom>
          <a:avLst/>
          <a:gdLst/>
          <a:ahLst/>
          <a:cxnLst/>
          <a:rect l="0" t="0" r="0" b="0"/>
          <a:pathLst>
            <a:path>
              <a:moveTo>
                <a:pt x="0" y="187095"/>
              </a:moveTo>
              <a:lnTo>
                <a:pt x="1952362" y="187095"/>
              </a:lnTo>
              <a:lnTo>
                <a:pt x="19523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368B0-2F74-4432-97F8-CE07246FB013}">
      <dsp:nvSpPr>
        <dsp:cNvPr id="0" name=""/>
        <dsp:cNvSpPr/>
      </dsp:nvSpPr>
      <dsp:spPr>
        <a:xfrm>
          <a:off x="1944222" y="3057992"/>
          <a:ext cx="3714925" cy="2184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54067" y="0"/>
              </a:lnTo>
              <a:lnTo>
                <a:pt x="3454067" y="2184288"/>
              </a:lnTo>
              <a:lnTo>
                <a:pt x="3714925" y="2184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96913-6C1E-429C-A5E2-3B919B2ABA58}">
      <dsp:nvSpPr>
        <dsp:cNvPr id="0" name=""/>
        <dsp:cNvSpPr/>
      </dsp:nvSpPr>
      <dsp:spPr>
        <a:xfrm>
          <a:off x="1944222" y="3057992"/>
          <a:ext cx="3714925" cy="775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54067" y="0"/>
              </a:lnTo>
              <a:lnTo>
                <a:pt x="3454067" y="775853"/>
              </a:lnTo>
              <a:lnTo>
                <a:pt x="3714925" y="775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D6364-C781-4FE3-A02F-205B22C44F60}">
      <dsp:nvSpPr>
        <dsp:cNvPr id="0" name=""/>
        <dsp:cNvSpPr/>
      </dsp:nvSpPr>
      <dsp:spPr>
        <a:xfrm>
          <a:off x="1944222" y="2712158"/>
          <a:ext cx="3714925" cy="345834"/>
        </a:xfrm>
        <a:custGeom>
          <a:avLst/>
          <a:gdLst/>
          <a:ahLst/>
          <a:cxnLst/>
          <a:rect l="0" t="0" r="0" b="0"/>
          <a:pathLst>
            <a:path>
              <a:moveTo>
                <a:pt x="0" y="345834"/>
              </a:moveTo>
              <a:lnTo>
                <a:pt x="3454067" y="345834"/>
              </a:lnTo>
              <a:lnTo>
                <a:pt x="3454067" y="0"/>
              </a:lnTo>
              <a:lnTo>
                <a:pt x="37149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33658-6CBE-4D13-973D-4D0665AC3574}">
      <dsp:nvSpPr>
        <dsp:cNvPr id="0" name=""/>
        <dsp:cNvSpPr/>
      </dsp:nvSpPr>
      <dsp:spPr>
        <a:xfrm>
          <a:off x="1944222" y="1459126"/>
          <a:ext cx="3714925" cy="1598866"/>
        </a:xfrm>
        <a:custGeom>
          <a:avLst/>
          <a:gdLst/>
          <a:ahLst/>
          <a:cxnLst/>
          <a:rect l="0" t="0" r="0" b="0"/>
          <a:pathLst>
            <a:path>
              <a:moveTo>
                <a:pt x="0" y="1598866"/>
              </a:moveTo>
              <a:lnTo>
                <a:pt x="3454067" y="1598866"/>
              </a:lnTo>
              <a:lnTo>
                <a:pt x="3454067" y="0"/>
              </a:lnTo>
              <a:lnTo>
                <a:pt x="37149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30BE3-B2F1-4375-8CDF-FF415328C636}">
      <dsp:nvSpPr>
        <dsp:cNvPr id="0" name=""/>
        <dsp:cNvSpPr/>
      </dsp:nvSpPr>
      <dsp:spPr>
        <a:xfrm>
          <a:off x="1944222" y="397807"/>
          <a:ext cx="3714925" cy="2660185"/>
        </a:xfrm>
        <a:custGeom>
          <a:avLst/>
          <a:gdLst/>
          <a:ahLst/>
          <a:cxnLst/>
          <a:rect l="0" t="0" r="0" b="0"/>
          <a:pathLst>
            <a:path>
              <a:moveTo>
                <a:pt x="0" y="2660185"/>
              </a:moveTo>
              <a:lnTo>
                <a:pt x="3454067" y="2660185"/>
              </a:lnTo>
              <a:lnTo>
                <a:pt x="3454067" y="0"/>
              </a:lnTo>
              <a:lnTo>
                <a:pt x="371492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7B6A6-5B3D-42B9-9A73-ADDD60603934}">
      <dsp:nvSpPr>
        <dsp:cNvPr id="0" name=""/>
        <dsp:cNvSpPr/>
      </dsp:nvSpPr>
      <dsp:spPr>
        <a:xfrm>
          <a:off x="48674" y="2660185"/>
          <a:ext cx="1895547" cy="795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Bookman Old Style" panose="02050604050505020204" pitchFamily="18" charset="0"/>
            </a:rPr>
            <a:t>Рекомендации</a:t>
          </a:r>
          <a:endParaRPr lang="ru-RU" sz="1800" b="1" kern="1200" dirty="0">
            <a:latin typeface="Bookman Old Style" panose="02050604050505020204" pitchFamily="18" charset="0"/>
          </a:endParaRPr>
        </a:p>
      </dsp:txBody>
      <dsp:txXfrm>
        <a:off x="48674" y="2660185"/>
        <a:ext cx="1895547" cy="795615"/>
      </dsp:txXfrm>
    </dsp:sp>
    <dsp:sp modelId="{712B81A3-E65C-4C78-B36C-0BE09F45A5B9}">
      <dsp:nvSpPr>
        <dsp:cNvPr id="0" name=""/>
        <dsp:cNvSpPr/>
      </dsp:nvSpPr>
      <dsp:spPr>
        <a:xfrm>
          <a:off x="5659147" y="0"/>
          <a:ext cx="2987523" cy="795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описание инфраструктуры ДОО, соответствующей современным условиям оснащения ДОО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659147" y="0"/>
        <a:ext cx="2987523" cy="795615"/>
      </dsp:txXfrm>
    </dsp:sp>
    <dsp:sp modelId="{25F38BF0-111F-4D3E-B08A-9097D70396F5}">
      <dsp:nvSpPr>
        <dsp:cNvPr id="0" name=""/>
        <dsp:cNvSpPr/>
      </dsp:nvSpPr>
      <dsp:spPr>
        <a:xfrm>
          <a:off x="5659147" y="929974"/>
          <a:ext cx="2987523" cy="10583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перечни материалов и оборудования, необходимых для формирования инвариантной и вариативной частей инфраструктуры ДОО; 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659147" y="929974"/>
        <a:ext cx="2987523" cy="1058304"/>
      </dsp:txXfrm>
    </dsp:sp>
    <dsp:sp modelId="{C154E8CE-6F7A-4DF6-BEB2-D861356D2F3B}">
      <dsp:nvSpPr>
        <dsp:cNvPr id="0" name=""/>
        <dsp:cNvSpPr/>
      </dsp:nvSpPr>
      <dsp:spPr>
        <a:xfrm>
          <a:off x="5659147" y="2314350"/>
          <a:ext cx="2987523" cy="795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варианты организации инфраструктуры ДОО;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659147" y="2314350"/>
        <a:ext cx="2987523" cy="795615"/>
      </dsp:txXfrm>
    </dsp:sp>
    <dsp:sp modelId="{5071F8CC-8FDF-47D2-A829-2608354E0C2D}">
      <dsp:nvSpPr>
        <dsp:cNvPr id="0" name=""/>
        <dsp:cNvSpPr/>
      </dsp:nvSpPr>
      <dsp:spPr>
        <a:xfrm>
          <a:off x="5659147" y="3436038"/>
          <a:ext cx="2987523" cy="795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алгоритмы формирования инфраструктуры ДОО и комплектации учебно-методических материалов; 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659147" y="3436038"/>
        <a:ext cx="2987523" cy="795615"/>
      </dsp:txXfrm>
    </dsp:sp>
    <dsp:sp modelId="{10258562-60D1-49EB-8479-9C18A2CD5A69}">
      <dsp:nvSpPr>
        <dsp:cNvPr id="0" name=""/>
        <dsp:cNvSpPr/>
      </dsp:nvSpPr>
      <dsp:spPr>
        <a:xfrm>
          <a:off x="5659147" y="4557726"/>
          <a:ext cx="2987523" cy="13691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- предложения к организации методической работы по повышению профессиональной компетентности педагогов в области создания инфраструктуры ДОО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5659147" y="4557726"/>
        <a:ext cx="2987523" cy="1369111"/>
      </dsp:txXfrm>
    </dsp:sp>
    <dsp:sp modelId="{BD9AF41B-BDBA-4498-AC20-EE09C0C7D36C}">
      <dsp:nvSpPr>
        <dsp:cNvPr id="0" name=""/>
        <dsp:cNvSpPr/>
      </dsp:nvSpPr>
      <dsp:spPr>
        <a:xfrm>
          <a:off x="2592296" y="864092"/>
          <a:ext cx="2608575" cy="20068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man Old Style" panose="02050604050505020204" pitchFamily="18" charset="0"/>
            </a:rPr>
            <a:t>позволят унифицировать требования к приобретаемому оборудованию и учебно-методическим материалам, гарантировать их соответствие ФГОС ДО</a:t>
          </a:r>
          <a:endParaRPr lang="ru-RU" sz="1400" b="1" kern="1200" dirty="0">
            <a:latin typeface="Bookman Old Style" panose="02050604050505020204" pitchFamily="18" charset="0"/>
          </a:endParaRPr>
        </a:p>
      </dsp:txBody>
      <dsp:txXfrm>
        <a:off x="2592296" y="864092"/>
        <a:ext cx="2608575" cy="2006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B3AF8-785E-41DA-91AD-EA9FBDD76534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75245-0DB2-4FA1-878E-27C94532C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4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0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69D28-557B-4FEB-96DD-8031D75310D5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2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0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B3307-156C-4BA6-8A69-FBFE1D3EA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802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46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4E8D8C50-9673-4A04-8499-D0F79D6C52C3}" type="slidenum">
              <a:rPr lang="ru-RU" altLang="ru-RU" sz="1200" smtClean="0">
                <a:solidFill>
                  <a:srgbClr val="000000"/>
                </a:solidFill>
                <a:latin typeface="Calibri" pitchFamily="34" charset="0"/>
              </a:rPr>
              <a:pPr/>
              <a:t>2</a:t>
            </a:fld>
            <a:endParaRPr lang="ru-RU" altLang="ru-RU" sz="12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6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97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3307-156C-4BA6-8A69-FBFE1D3EAD29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05FCF4C0-617C-4786-9070-799015C72487}" type="datetime1">
              <a:rPr lang="ru-RU"/>
              <a:pPr>
                <a:defRPr/>
              </a:pPr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9E6BB-74B9-4518-9A5C-BF8483A9AE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25401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CFAB9A-A36F-4DC9-A256-F0795814DB06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E9C2FD-2B35-4F32-9E63-0D3140EA60D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27687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«Организация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методического </a:t>
            </a: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сопровождения реализации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образовательной </a:t>
            </a: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программы дошкольных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образовательных </a:t>
            </a: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организаций </a:t>
            </a: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в соответствии </a:t>
            </a:r>
            <a:b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с </a:t>
            </a:r>
            <a:r>
              <a:rPr lang="ru-RU" sz="3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ФГОС ДО и ФОП ДО» </a:t>
            </a:r>
            <a:r>
              <a:rPr lang="ru-RU" dirty="0">
                <a:latin typeface="Bookman Old Style" panose="02050604050505020204" pitchFamily="18" charset="0"/>
              </a:rPr>
              <a:t>	</a:t>
            </a:r>
            <a:br>
              <a:rPr lang="ru-RU" dirty="0">
                <a:latin typeface="Bookman Old Style" panose="02050604050505020204" pitchFamily="18" charset="0"/>
              </a:rPr>
            </a:b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509120"/>
            <a:ext cx="49530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МБОУ «Лицей № 34» 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дошкольное отделение «Непоседы»</a:t>
            </a:r>
            <a:endParaRPr lang="ru-RU" sz="20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3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23572851"/>
              </p:ext>
            </p:extLst>
          </p:nvPr>
        </p:nvGraphicFramePr>
        <p:xfrm>
          <a:off x="1259632" y="2420888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51720" y="764704"/>
            <a:ext cx="5184576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 ходе </a:t>
            </a: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создания и оснащения инфраструктуры ДОО </a:t>
            </a: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выделяются </a:t>
            </a: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две структурные составляющие </a:t>
            </a: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flipH="1">
            <a:off x="2843808" y="1772816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44008" y="1772816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694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 (утв. Министерством просвещения РФ 26 декабря 2022 г.)</a:t>
            </a:r>
            <a:endParaRPr lang="ru-RU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64336678"/>
              </p:ext>
            </p:extLst>
          </p:nvPr>
        </p:nvGraphicFramePr>
        <p:xfrm>
          <a:off x="348760" y="3501008"/>
          <a:ext cx="8352928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2641068" y="2159652"/>
            <a:ext cx="3861863" cy="1052214"/>
            <a:chOff x="1995785" y="1179"/>
            <a:chExt cx="2104429" cy="1052214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995785" y="1179"/>
              <a:ext cx="2104429" cy="1052214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026603" y="31997"/>
              <a:ext cx="2042793" cy="99057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Bookman Old Style" panose="02050604050505020204" pitchFamily="18" charset="0"/>
                </a:rPr>
                <a:t>Разработаны с учетом ФОП ДО и ФГОС ДО («Требования к условиям…»)</a:t>
              </a:r>
              <a:endParaRPr lang="ru-RU" sz="1400" b="1" kern="1200" dirty="0">
                <a:solidFill>
                  <a:schemeClr val="tx1"/>
                </a:solidFill>
                <a:latin typeface="Bookman Old Style" panose="02050604050505020204" pitchFamily="18" charset="0"/>
              </a:endParaRPr>
            </a:p>
          </p:txBody>
        </p:sp>
      </p:grpSp>
      <p:sp>
        <p:nvSpPr>
          <p:cNvPr id="7" name="Выгнутая влево стрелка 6"/>
          <p:cNvSpPr/>
          <p:nvPr/>
        </p:nvSpPr>
        <p:spPr>
          <a:xfrm>
            <a:off x="2051720" y="2685759"/>
            <a:ext cx="504056" cy="1175289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24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10838533"/>
              </p:ext>
            </p:extLst>
          </p:nvPr>
        </p:nvGraphicFramePr>
        <p:xfrm>
          <a:off x="179512" y="548680"/>
          <a:ext cx="878497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ая прямоугольная выноска 2"/>
          <p:cNvSpPr/>
          <p:nvPr/>
        </p:nvSpPr>
        <p:spPr>
          <a:xfrm>
            <a:off x="107504" y="612371"/>
            <a:ext cx="2538062" cy="2016224"/>
          </a:xfrm>
          <a:prstGeom prst="wedgeRoundRectCallout">
            <a:avLst>
              <a:gd name="adj1" fmla="val -11049"/>
              <a:gd name="adj2" fmla="val 7544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Не </a:t>
            </a:r>
            <a:r>
              <a:rPr lang="ru-RU" sz="1400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являются требованиями, выполнение которых подлежит контролю при проведении проверок в ДОО органами государственного контроля (надзора)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4869160"/>
            <a:ext cx="4536504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Инфраструктурный лист конкретной ДОО составляется по результатам мониторинга её материально-технической базы: анализа образовательных потребностей воспитанников, кадрового потенциала, реализуемой образовательной программы и других составляющих</a:t>
            </a:r>
          </a:p>
        </p:txBody>
      </p:sp>
    </p:spTree>
    <p:extLst>
      <p:ext uri="{BB962C8B-B14F-4D97-AF65-F5344CB8AC3E}">
        <p14:creationId xmlns:p14="http://schemas.microsoft.com/office/powerpoint/2010/main" val="82231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627" y="476672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Типовые локальные нормативные акты образовательной организации для реализации мониторинга инфраструктуры </a:t>
            </a:r>
            <a:r>
              <a:rPr lang="ru-RU" sz="1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ДОО</a:t>
            </a:r>
          </a:p>
          <a:p>
            <a:pPr algn="ctr"/>
            <a:endParaRPr lang="ru-RU" sz="1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1600" b="1" dirty="0">
                <a:solidFill>
                  <a:srgbClr val="3333FF"/>
                </a:solidFill>
                <a:latin typeface="Bookman Old Style" panose="02050604050505020204" pitchFamily="18" charset="0"/>
              </a:rPr>
              <a:t>- "О назначении ответственного лица за мониторинг инфраструктуры и комплектации учебно-методических материалов в целях реализации образовательных программ ДО"; </a:t>
            </a:r>
          </a:p>
          <a:p>
            <a:pPr algn="just"/>
            <a:r>
              <a:rPr lang="ru-RU" sz="1600" b="1" dirty="0">
                <a:latin typeface="Bookman Old Style" panose="02050604050505020204" pitchFamily="18" charset="0"/>
              </a:rPr>
              <a:t>- "О создании рабочей группы по мониторингу инфраструктуры и комплектации учебно-методических материалов в целях реализации образовательных программ ДО";</a:t>
            </a:r>
          </a:p>
          <a:p>
            <a:pPr algn="just"/>
            <a:r>
              <a:rPr lang="ru-RU" sz="1600" b="1" dirty="0">
                <a:latin typeface="Bookman Old Style" panose="02050604050505020204" pitchFamily="18" charset="0"/>
              </a:rPr>
              <a:t> </a:t>
            </a:r>
            <a:r>
              <a:rPr lang="ru-RU" sz="1600" b="1" dirty="0">
                <a:solidFill>
                  <a:srgbClr val="3333FF"/>
                </a:solidFill>
                <a:latin typeface="Bookman Old Style" panose="02050604050505020204" pitchFamily="18" charset="0"/>
              </a:rPr>
              <a:t>- "О проведении мониторинга инфраструктуры и комплектации учебно-методических материалов в целях реализации образовательных программ ДО"; </a:t>
            </a:r>
          </a:p>
          <a:p>
            <a:pPr algn="just"/>
            <a:r>
              <a:rPr lang="ru-RU" sz="1600" b="1" dirty="0">
                <a:latin typeface="Bookman Old Style" panose="02050604050505020204" pitchFamily="18" charset="0"/>
              </a:rPr>
              <a:t>- "О работах по приобретению оборудования по результатам мониторинга инфраструктуры и комплектации учебно-методических материалов в целях реализации образовательных программ ДО"; </a:t>
            </a:r>
          </a:p>
          <a:p>
            <a:pPr algn="just"/>
            <a:r>
              <a:rPr lang="ru-RU" sz="1600" b="1" dirty="0">
                <a:solidFill>
                  <a:srgbClr val="3333FF"/>
                </a:solidFill>
                <a:latin typeface="Bookman Old Style" panose="02050604050505020204" pitchFamily="18" charset="0"/>
              </a:rPr>
              <a:t>- "Об утверждении плана-графика повышения квалификации членов педагогического коллектива по вопросам создания современной инфраструктуры ДОО, мониторингу существующей РППС и комплектации учебно-методических материалов в целях реализации образовательных программ ДО"; </a:t>
            </a:r>
          </a:p>
          <a:p>
            <a:pPr algn="just"/>
            <a:r>
              <a:rPr lang="ru-RU" sz="1600" b="1" dirty="0">
                <a:latin typeface="Bookman Old Style" panose="02050604050505020204" pitchFamily="18" charset="0"/>
              </a:rPr>
              <a:t>- "Об утверждении плана-графика повышения квалификации педагогов по созданию и/или Рекомендации по формированию инфраструктуры дошкольных образовательных организаций и комплектации мониторингу современной инфраструктуры и комплектации учебно-методических материалов в целях реализации образовательных программ ДО".</a:t>
            </a:r>
          </a:p>
          <a:p>
            <a:pPr algn="ctr"/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46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68446"/>
              </p:ext>
            </p:extLst>
          </p:nvPr>
        </p:nvGraphicFramePr>
        <p:xfrm>
          <a:off x="323528" y="1210768"/>
          <a:ext cx="8568952" cy="4349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/>
                <a:gridCol w="4117134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образовательной деятельности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Корректируется перечень локальных актов, которыми регламентируется образовательная деятельность в учреждении (исключаются учебный план, годовой календарный учебный график)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Цели и задачи образовательной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Формулируются в соответствии с ФОП ДО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Пункты 14.1 - 14.2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5661248"/>
            <a:ext cx="756084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661248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1400" b="1" dirty="0">
                <a:latin typeface="Bookman Old Style" panose="02050604050505020204" pitchFamily="18" charset="0"/>
              </a:rPr>
              <a:t>МЕТОДИЧЕСКИЕ РЕКОМЕНДАЦИИ ПО РЕАЛИЗАЦИИ ФЕДЕРАЛЬНОЙ ОБРАЗОВАТЕЛЬНОЙ ПРОГРАММЫ ДОШКОЛЬНОГО ОБРАЗОВАНИЯ </a:t>
            </a:r>
            <a:endParaRPr lang="ru-RU" sz="1400" b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1400" b="1" dirty="0" err="1" smtClean="0">
                <a:latin typeface="Bookman Old Style" panose="02050604050505020204" pitchFamily="18" charset="0"/>
              </a:rPr>
              <a:t>Минпросвещения</a:t>
            </a:r>
            <a:r>
              <a:rPr lang="ru-RU" sz="1400" b="1" dirty="0" smtClean="0">
                <a:latin typeface="Bookman Old Style" panose="02050604050505020204" pitchFamily="18" charset="0"/>
              </a:rPr>
              <a:t> </a:t>
            </a:r>
            <a:r>
              <a:rPr lang="ru-RU" sz="1400" b="1" dirty="0">
                <a:latin typeface="Bookman Old Style" panose="02050604050505020204" pitchFamily="18" charset="0"/>
              </a:rPr>
              <a:t>России от 03.03.2023 N 03-350 </a:t>
            </a:r>
            <a:endParaRPr lang="ru-RU" sz="1400" b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1400" b="1" dirty="0" smtClean="0">
                <a:latin typeface="Bookman Old Style" panose="02050604050505020204" pitchFamily="18" charset="0"/>
              </a:rPr>
              <a:t>"</a:t>
            </a:r>
            <a:r>
              <a:rPr lang="ru-RU" sz="1400" b="1" dirty="0">
                <a:latin typeface="Bookman Old Style" panose="02050604050505020204" pitchFamily="18" charset="0"/>
              </a:rPr>
              <a:t>О направлении методических рекомендаций</a:t>
            </a:r>
            <a:r>
              <a:rPr lang="ru-RU" sz="1400" b="1" dirty="0" smtClean="0">
                <a:latin typeface="Bookman Old Style" panose="02050604050505020204" pitchFamily="18" charset="0"/>
              </a:rPr>
              <a:t>"</a:t>
            </a:r>
            <a:endParaRPr lang="ru-RU" sz="1400" dirty="0">
              <a:latin typeface="Bookman Old Style" panose="02050604050505020204" pitchFamily="18" charset="0"/>
            </a:endParaRPr>
          </a:p>
        </p:txBody>
      </p:sp>
      <p:sp>
        <p:nvSpPr>
          <p:cNvPr id="3" name="Выгнутая вправо стрелка 2"/>
          <p:cNvSpPr/>
          <p:nvPr/>
        </p:nvSpPr>
        <p:spPr>
          <a:xfrm rot="956564">
            <a:off x="8311750" y="2981340"/>
            <a:ext cx="709350" cy="326749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9480" y="54868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502473"/>
              </p:ext>
            </p:extLst>
          </p:nvPr>
        </p:nvGraphicFramePr>
        <p:xfrm>
          <a:off x="320760" y="1205463"/>
          <a:ext cx="8568952" cy="53787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8952"/>
                <a:gridCol w="4824536"/>
                <a:gridCol w="2085464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образовательной деятельности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Требования к организации образовательной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Меняется название программы, в соответствии с которой организуется образовательная деятельность в учреждении.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Прописывается, что формы, средства и методы обучения определены ФОП ДО.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Отдельно прописать, что введение термина "занятие" не означает регламентацию процесса. Термин фиксирует форму организации образовательной деятельности. Содержание и педагогически обоснованную методику проведения занятий педагог может выбирать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самостоятельно.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Особенности организации образовательной деятельности для лиц с ограниченными возможностями здоровья прописываются в соответствии  с ФОП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ДО.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Корректируются сведения о рабочей программе воспитания, которая является частью образовательной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программы. 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 ДО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(Пункты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23)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Детский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сад вправе вносить собственные дополнения.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Пункт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24.14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Пункты 27 – 28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Пункты 29.3.1 – 29.3.7 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23655678"/>
              </p:ext>
            </p:extLst>
          </p:nvPr>
        </p:nvGraphicFramePr>
        <p:xfrm>
          <a:off x="251520" y="620688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Выгнутая вверх стрелка 2"/>
          <p:cNvSpPr/>
          <p:nvPr/>
        </p:nvSpPr>
        <p:spPr>
          <a:xfrm>
            <a:off x="3728383" y="476672"/>
            <a:ext cx="2376264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59295">
            <a:off x="2604539" y="535890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Bookman Old Style" panose="02050604050505020204" pitchFamily="18" charset="0"/>
              </a:rPr>
              <a:t>ЕДИНСТВО</a:t>
            </a:r>
            <a:endParaRPr lang="ru-RU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328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439" y="54868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72333"/>
              </p:ext>
            </p:extLst>
          </p:nvPr>
        </p:nvGraphicFramePr>
        <p:xfrm>
          <a:off x="179512" y="1085382"/>
          <a:ext cx="8784976" cy="490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7053"/>
                <a:gridCol w="4429400"/>
                <a:gridCol w="2288523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образовательной деятельности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Планирование и организация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образовательной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Необходимо сопоставить каждый пункт на соответствии  требованиям ФОП.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Особое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внимание уделить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особенностям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реализации части, формируемой участниками образовательных отношений (занятия в бассейне, оздоровительные мероприятия и т.п.)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Отметить использование практического руководства «Воспитателю о воспитании» как профессионального инструмента 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достижения целей воспитания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вносить собственные дополнения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Контроль за образовательной деятельностью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Проверить на соответствие ФОП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вносить собственные дополнения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03459" y="6094461"/>
            <a:ext cx="8208912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093296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Bookman Old Style" panose="02050604050505020204" pitchFamily="18" charset="0"/>
              </a:rPr>
              <a:t>Методические рекомендации по планированию и реализации образовательной деятельности ДОО в соответствии с ФОП ДО от 24.07. 2023г.</a:t>
            </a: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8316416" y="1700808"/>
            <a:ext cx="720080" cy="5040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447" y="39930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4728"/>
              </p:ext>
            </p:extLst>
          </p:nvPr>
        </p:nvGraphicFramePr>
        <p:xfrm>
          <a:off x="287524" y="984083"/>
          <a:ext cx="8568952" cy="49964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3240360"/>
                <a:gridCol w="2952328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планирования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Основные задачи планирования </a:t>
                      </a:r>
                      <a:r>
                        <a:rPr lang="ru-RU" sz="1400" b="1" dirty="0" err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воспитательно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-образовательного процесса в ДОУ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Изменить название программы, реализацию которой обеспечивает планирование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Основные принципы планирования воспитательно-образовательного процесса в ДОУ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Проверить на соответствие ФОП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14.3.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41447" y="6021868"/>
            <a:ext cx="8335009" cy="836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02186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Bookman Old Style" panose="02050604050505020204" pitchFamily="18" charset="0"/>
              </a:rPr>
              <a:t>МЕТОДИЧЕСКИЕ РЕКОМЕНДАЦИИ ПО РЕАЛИЗАЦИИ ФЕДЕРАЛЬНОЙ ОБРАЗОВАТЕЛЬНОЙ ПРОГРАММЫ ДОШКОЛЬНОГО ОБРАЗОВАНИЯ </a:t>
            </a:r>
          </a:p>
          <a:p>
            <a:pPr algn="ctr"/>
            <a:r>
              <a:rPr lang="ru-RU" sz="1400" b="1" dirty="0" err="1">
                <a:latin typeface="Bookman Old Style" panose="02050604050505020204" pitchFamily="18" charset="0"/>
              </a:rPr>
              <a:t>Минпросвещения</a:t>
            </a:r>
            <a:r>
              <a:rPr lang="ru-RU" sz="1400" b="1" dirty="0">
                <a:latin typeface="Bookman Old Style" panose="02050604050505020204" pitchFamily="18" charset="0"/>
              </a:rPr>
              <a:t> России от 03.03.2023 N 03-350 </a:t>
            </a:r>
          </a:p>
          <a:p>
            <a:pPr algn="ctr"/>
            <a:r>
              <a:rPr lang="ru-RU" sz="1400" b="1" dirty="0">
                <a:latin typeface="Bookman Old Style" panose="02050604050505020204" pitchFamily="18" charset="0"/>
              </a:rPr>
              <a:t>"О направлении методических рекомендаций"</a:t>
            </a: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8316416" y="1556792"/>
            <a:ext cx="720080" cy="5040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04664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88592"/>
              </p:ext>
            </p:extLst>
          </p:nvPr>
        </p:nvGraphicFramePr>
        <p:xfrm>
          <a:off x="313288" y="965729"/>
          <a:ext cx="8568952" cy="58887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08016"/>
                <a:gridCol w="4716720"/>
                <a:gridCol w="1944216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планирования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Организация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При описании этапов планирования изменить название образовательной программы.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Прописать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, что программа разрабатывается в соответствии с ФГОС ДО и ФОП ДО.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Описание всех этапов проверить на соответствие ФОП.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 разделе «Определение тематики календарного планирования» внести дополнения, в части учета «Федерального календарного план воспитательной работы».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1545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 разделе «Разработка примерного содержания по каждой теме» необходимо указать, что оно определяется  в соответствии с ФОП ДО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вносить собственные дополнения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Организация контроля за планированием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ВОП в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Учреждении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Проверить на соответствие ФОП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вносить собственные дополнения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люс 12"/>
          <p:cNvSpPr/>
          <p:nvPr/>
        </p:nvSpPr>
        <p:spPr>
          <a:xfrm>
            <a:off x="4178326" y="2713791"/>
            <a:ext cx="860772" cy="880487"/>
          </a:xfrm>
          <a:prstGeom prst="mathPlus">
            <a:avLst>
              <a:gd name="adj1" fmla="val 20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74" name="Заголовок 1"/>
          <p:cNvSpPr txBox="1">
            <a:spLocks/>
          </p:cNvSpPr>
          <p:nvPr/>
        </p:nvSpPr>
        <p:spPr bwMode="auto">
          <a:xfrm>
            <a:off x="250825" y="-4763"/>
            <a:ext cx="8713788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2600" b="1" dirty="0" smtClean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2600" b="1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ru-RU" altLang="ru-RU" sz="2600" b="1" dirty="0" smtClean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Федеральный </a:t>
            </a:r>
            <a:r>
              <a:rPr lang="ru-RU" altLang="ru-RU" sz="20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закон от 29 декабря 2012 г. № 273-ФЗ «Об образовании в Российской Федерации»</a:t>
            </a:r>
          </a:p>
        </p:txBody>
      </p:sp>
      <p:sp>
        <p:nvSpPr>
          <p:cNvPr id="7175" name="Прямоугольник 18"/>
          <p:cNvSpPr>
            <a:spLocks noChangeArrowheads="1"/>
          </p:cNvSpPr>
          <p:nvPr/>
        </p:nvSpPr>
        <p:spPr bwMode="auto">
          <a:xfrm>
            <a:off x="791368" y="1516574"/>
            <a:ext cx="7632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800" b="1" dirty="0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Дошкольное образование – уровень общего образования и неотъемлемая часть системы непрерывного образования</a:t>
            </a:r>
          </a:p>
        </p:txBody>
      </p:sp>
      <p:sp>
        <p:nvSpPr>
          <p:cNvPr id="7176" name="Прямоугольник 20"/>
          <p:cNvSpPr>
            <a:spLocks noChangeArrowheads="1"/>
          </p:cNvSpPr>
          <p:nvPr/>
        </p:nvSpPr>
        <p:spPr bwMode="auto">
          <a:xfrm>
            <a:off x="1043608" y="2276872"/>
            <a:ext cx="2449512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800" b="1" dirty="0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Федеральный государственный образовательный </a:t>
            </a:r>
            <a:r>
              <a:rPr lang="ru-RU" altLang="ru-RU" sz="1800" b="1" dirty="0" smtClean="0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стандарт дошкольного образования</a:t>
            </a:r>
            <a:endParaRPr lang="ru-RU" altLang="ru-RU" sz="1800" b="1" dirty="0">
              <a:solidFill>
                <a:srgbClr val="0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177" name="Прямоугольник 21"/>
          <p:cNvSpPr>
            <a:spLocks noChangeArrowheads="1"/>
          </p:cNvSpPr>
          <p:nvPr/>
        </p:nvSpPr>
        <p:spPr bwMode="auto">
          <a:xfrm>
            <a:off x="5724128" y="2415371"/>
            <a:ext cx="244951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Федеральная образовательная программа дошкольного образования</a:t>
            </a:r>
            <a:endParaRPr lang="ru-RU" altLang="ru-RU" sz="1800" b="1" dirty="0">
              <a:solidFill>
                <a:srgbClr val="0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180" name="Прямоугольник 25"/>
          <p:cNvSpPr>
            <a:spLocks noChangeArrowheads="1"/>
          </p:cNvSpPr>
          <p:nvPr/>
        </p:nvSpPr>
        <p:spPr bwMode="auto">
          <a:xfrm>
            <a:off x="1701584" y="4581128"/>
            <a:ext cx="60483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ОБРАЗОВАТЕЛЬНАЯ </a:t>
            </a:r>
            <a:r>
              <a:rPr lang="ru-RU" altLang="ru-RU" sz="2000" b="1" dirty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ПРОГРАММА ДОШКОЛЬНОГО ОБРАЗОВАНИЯ</a:t>
            </a:r>
          </a:p>
        </p:txBody>
      </p:sp>
      <p:sp>
        <p:nvSpPr>
          <p:cNvPr id="2" name="Левая фигурная скобка 1"/>
          <p:cNvSpPr/>
          <p:nvPr/>
        </p:nvSpPr>
        <p:spPr>
          <a:xfrm rot="16200000">
            <a:off x="4383789" y="1114873"/>
            <a:ext cx="449845" cy="628249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06563821"/>
              </p:ext>
            </p:extLst>
          </p:nvPr>
        </p:nvGraphicFramePr>
        <p:xfrm>
          <a:off x="395536" y="5517232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H="1">
            <a:off x="791368" y="5289014"/>
            <a:ext cx="3708624" cy="228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779912" y="5292770"/>
            <a:ext cx="841651" cy="3684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99992" y="5275476"/>
            <a:ext cx="1800200" cy="241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720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14773815"/>
              </p:ext>
            </p:extLst>
          </p:nvPr>
        </p:nvGraphicFramePr>
        <p:xfrm>
          <a:off x="1115616" y="-243408"/>
          <a:ext cx="69127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Левая фигурная скобка 2"/>
          <p:cNvSpPr/>
          <p:nvPr/>
        </p:nvSpPr>
        <p:spPr>
          <a:xfrm rot="16200000">
            <a:off x="4175956" y="-135396"/>
            <a:ext cx="504056" cy="734481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46566867"/>
              </p:ext>
            </p:extLst>
          </p:nvPr>
        </p:nvGraphicFramePr>
        <p:xfrm>
          <a:off x="323528" y="4005064"/>
          <a:ext cx="8352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03698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63276948"/>
              </p:ext>
            </p:extLst>
          </p:nvPr>
        </p:nvGraphicFramePr>
        <p:xfrm>
          <a:off x="277339" y="672148"/>
          <a:ext cx="864096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Выноска со стрелкой вниз 2"/>
          <p:cNvSpPr/>
          <p:nvPr/>
        </p:nvSpPr>
        <p:spPr>
          <a:xfrm>
            <a:off x="2488391" y="260648"/>
            <a:ext cx="3960440" cy="936104"/>
          </a:xfrm>
          <a:prstGeom prst="down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Результат </a:t>
            </a: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планирования образовательной деятельности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4174" y="3683997"/>
            <a:ext cx="2299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Bookman Old Style" panose="02050604050505020204" pitchFamily="18" charset="0"/>
              </a:rPr>
              <a:t>Годовой </a:t>
            </a:r>
            <a:r>
              <a:rPr lang="ru-RU" sz="1400" b="1" dirty="0">
                <a:latin typeface="Bookman Old Style" panose="02050604050505020204" pitchFamily="18" charset="0"/>
              </a:rPr>
              <a:t>план ДОО, определяет деятельность всей организации на год.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3888" y="3645024"/>
            <a:ext cx="22322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Bookman Old Style" panose="02050604050505020204" pitchFamily="18" charset="0"/>
              </a:rPr>
              <a:t>Определяют действия на более </a:t>
            </a:r>
            <a:r>
              <a:rPr lang="ru-RU" sz="1400" b="1" dirty="0">
                <a:latin typeface="Bookman Old Style" panose="02050604050505020204" pitchFamily="18" charset="0"/>
              </a:rPr>
              <a:t>короткий срок, как правило, квартал или </a:t>
            </a:r>
            <a:r>
              <a:rPr lang="ru-RU" sz="1400" b="1" dirty="0" smtClean="0">
                <a:latin typeface="Bookman Old Style" panose="02050604050505020204" pitchFamily="18" charset="0"/>
              </a:rPr>
              <a:t>месяц (Н-р: тематические планы, планы административного персонала, планы методической работы на месяц, перспективные планы воспитателя). </a:t>
            </a:r>
            <a:endParaRPr lang="ru-RU" sz="1400" b="1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3645024"/>
            <a:ext cx="22322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Bookman Old Style" panose="02050604050505020204" pitchFamily="18" charset="0"/>
              </a:rPr>
              <a:t>Календарные </a:t>
            </a:r>
            <a:r>
              <a:rPr lang="ru-RU" sz="1400" b="1" dirty="0">
                <a:latin typeface="Bookman Old Style" panose="02050604050505020204" pitchFamily="18" charset="0"/>
              </a:rPr>
              <a:t>планы, определяют текущую деятельность административного состава ДОО, педагогических работников, включая </a:t>
            </a:r>
            <a:r>
              <a:rPr lang="ru-RU" sz="1400" b="1" dirty="0" smtClean="0">
                <a:latin typeface="Bookman Old Style" panose="02050604050505020204" pitchFamily="18" charset="0"/>
              </a:rPr>
              <a:t>воспитателей на период от одного дня до 2 – 3 недель. </a:t>
            </a:r>
            <a:endParaRPr lang="ru-RU" sz="1400" b="1" dirty="0">
              <a:latin typeface="Bookman Old Style" panose="02050604050505020204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6156176" y="980728"/>
            <a:ext cx="2808312" cy="1800200"/>
          </a:xfrm>
          <a:prstGeom prst="wedgeRoundRectCallout">
            <a:avLst>
              <a:gd name="adj1" fmla="val -83495"/>
              <a:gd name="adj2" fmla="val -2698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Методические рекомендации по планированию и реализации образовательной деятельности ДОО в соответствии с ФОП ДО от 24.07. 2023г.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797152"/>
            <a:ext cx="3563888" cy="19442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Формы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планирования образовательной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деятельности и другая документация,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в том числе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определяющая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перспективную и текущую деятельность педагога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ДО, утверждается локальными актами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конкретной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ДОО</a:t>
            </a:r>
            <a:r>
              <a:rPr lang="ru-RU" sz="1200" dirty="0" smtClean="0">
                <a:latin typeface="Bookman Old Style" panose="02050604050505020204" pitchFamily="18" charset="0"/>
              </a:rPr>
              <a:t>.</a:t>
            </a:r>
            <a:endParaRPr lang="ru-RU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8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1176"/>
              </p:ext>
            </p:extLst>
          </p:nvPr>
        </p:nvGraphicFramePr>
        <p:xfrm>
          <a:off x="323528" y="1484785"/>
          <a:ext cx="8568952" cy="4460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4549182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 ВСОКО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Цели и задачи ВСОКО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Проверить на соответствие ФОП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Пункт14.1, 14.2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36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4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4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55137"/>
              </p:ext>
            </p:extLst>
          </p:nvPr>
        </p:nvGraphicFramePr>
        <p:xfrm>
          <a:off x="323528" y="1484785"/>
          <a:ext cx="8568952" cy="40142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4549182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 ВСОКО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Содержание ВСОКО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Внести изменения в связи с изменениями названия программы.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Внести коррективы в критерии качества условий (психолого-педагогических, кадровых, материально-технических и т.д.) в соответствии с ФОП.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Внести дополнения и изменения в соответствии с требованиями федеральной рабочей программой воспитания: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Организация развивающей среды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Социальное партнерство</a:t>
                      </a:r>
                    </a:p>
                    <a:p>
                      <a:pPr indent="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Требования к условиям работы с особыми категориями детей.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30 - 34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сад вправе вносить собственные дополнения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Пункт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29.3.6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29.3.7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29.4.3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36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9496824"/>
              </p:ext>
            </p:extLst>
          </p:nvPr>
        </p:nvGraphicFramePr>
        <p:xfrm>
          <a:off x="362766" y="3399675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/>
          <p:cNvSpPr/>
          <p:nvPr/>
        </p:nvSpPr>
        <p:spPr>
          <a:xfrm>
            <a:off x="1636930" y="1700808"/>
            <a:ext cx="5904656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Критерии и показатели ВСОКО</a:t>
            </a:r>
            <a:endParaRPr lang="ru-RU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52897" y="3174243"/>
            <a:ext cx="2520280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Программа развития</a:t>
            </a:r>
            <a:endParaRPr lang="ru-RU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21306" y="3212976"/>
            <a:ext cx="2520280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Годовой план работы ДОО</a:t>
            </a:r>
            <a:endParaRPr lang="ru-RU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29118" y="548680"/>
            <a:ext cx="25202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ФОП</a:t>
            </a:r>
            <a:r>
              <a:rPr lang="ru-RU" sz="3200" b="1" dirty="0" smtClean="0">
                <a:latin typeface="Bookman Old Style" panose="02050604050505020204" pitchFamily="18" charset="0"/>
              </a:rPr>
              <a:t> </a:t>
            </a:r>
            <a:r>
              <a:rPr lang="ru-RU" sz="3200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ДО</a:t>
            </a:r>
            <a:endParaRPr lang="ru-RU" sz="3200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9" name="Прямая со стрелкой 8"/>
          <p:cNvCxnSpPr>
            <a:stCxn id="6" idx="2"/>
            <a:endCxn id="3" idx="0"/>
          </p:cNvCxnSpPr>
          <p:nvPr/>
        </p:nvCxnSpPr>
        <p:spPr>
          <a:xfrm>
            <a:off x="4589258" y="1340768"/>
            <a:ext cx="0" cy="3600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3013038" y="4005064"/>
            <a:ext cx="3791210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6281446" y="4005064"/>
            <a:ext cx="522802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013038" y="2708920"/>
            <a:ext cx="1576220" cy="46532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0"/>
            <a:endCxn id="3" idx="4"/>
          </p:cNvCxnSpPr>
          <p:nvPr/>
        </p:nvCxnSpPr>
        <p:spPr>
          <a:xfrm flipH="1" flipV="1">
            <a:off x="4589258" y="2708920"/>
            <a:ext cx="1692188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376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24055"/>
              </p:ext>
            </p:extLst>
          </p:nvPr>
        </p:nvGraphicFramePr>
        <p:xfrm>
          <a:off x="323528" y="1484785"/>
          <a:ext cx="8568952" cy="47472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/>
                <a:gridCol w="4117134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 педагогической диагностике (системе оценки индивидуального развития детей)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ДО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Организация и проведение педагогической диагностики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Указать формы и диагностические методы в соответствии с ФОП ДО.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Указать способы фиксации полученных результатов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16.6 – 16.8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36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6BC13-B3DE-4F60-8216-F0223A9C1506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78759888"/>
              </p:ext>
            </p:extLst>
          </p:nvPr>
        </p:nvGraphicFramePr>
        <p:xfrm>
          <a:off x="539552" y="1124744"/>
          <a:ext cx="80648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3324" y="492768"/>
            <a:ext cx="70564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Arial" pitchFamily="34" charset="0"/>
              </a:rPr>
              <a:t>Формы и методы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6257956"/>
            <a:ext cx="8208912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226997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Bookman Old Style" panose="02050604050505020204" pitchFamily="18" charset="0"/>
              </a:rPr>
              <a:t>Методические рекомендации по планированию и реализации образовательной деятельности ДОО в соответствии с ФОП ДО от 24.07. 2023г.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6444208" y="892818"/>
            <a:ext cx="2376264" cy="1240038"/>
          </a:xfrm>
          <a:prstGeom prst="wedgeRoundRectCallout">
            <a:avLst>
              <a:gd name="adj1" fmla="val -98093"/>
              <a:gd name="adj2" fmla="val 2406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Ведущий, основной метод </a:t>
            </a: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педагогической диагностики </a:t>
            </a:r>
          </a:p>
        </p:txBody>
      </p:sp>
    </p:spTree>
    <p:extLst>
      <p:ext uri="{BB962C8B-B14F-4D97-AF65-F5344CB8AC3E}">
        <p14:creationId xmlns:p14="http://schemas.microsoft.com/office/powerpoint/2010/main" val="281313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3B71E-961F-4911-A098-814988F692AA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50280166"/>
              </p:ext>
            </p:extLst>
          </p:nvPr>
        </p:nvGraphicFramePr>
        <p:xfrm>
          <a:off x="228180" y="921369"/>
          <a:ext cx="604867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949871"/>
            <a:ext cx="547211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atin typeface="Bookman Old Style" panose="02050604050505020204" pitchFamily="18" charset="0"/>
                <a:cs typeface="Arial" pitchFamily="34" charset="0"/>
              </a:rPr>
              <a:t>Возрастные </a:t>
            </a:r>
            <a:r>
              <a:rPr lang="ru-RU" sz="1600" b="1" dirty="0">
                <a:latin typeface="Bookman Old Style" panose="02050604050505020204" pitchFamily="18" charset="0"/>
                <a:cs typeface="Arial" pitchFamily="34" charset="0"/>
              </a:rPr>
              <a:t>характеристики </a:t>
            </a:r>
          </a:p>
          <a:p>
            <a:pPr algn="ctr">
              <a:defRPr/>
            </a:pPr>
            <a:r>
              <a:rPr lang="ru-RU" sz="1600" b="1" dirty="0" smtClean="0">
                <a:latin typeface="Bookman Old Style" panose="02050604050505020204" pitchFamily="18" charset="0"/>
                <a:cs typeface="Arial" pitchFamily="34" charset="0"/>
              </a:rPr>
              <a:t>развития </a:t>
            </a:r>
            <a:r>
              <a:rPr lang="ru-RU" sz="1600" b="1" dirty="0">
                <a:latin typeface="Bookman Old Style" panose="02050604050505020204" pitchFamily="18" charset="0"/>
                <a:cs typeface="Arial" pitchFamily="34" charset="0"/>
              </a:rPr>
              <a:t>ребенка</a:t>
            </a:r>
          </a:p>
        </p:txBody>
      </p:sp>
      <p:sp>
        <p:nvSpPr>
          <p:cNvPr id="9" name="Нашивка 8"/>
          <p:cNvSpPr/>
          <p:nvPr/>
        </p:nvSpPr>
        <p:spPr>
          <a:xfrm>
            <a:off x="5580112" y="1954263"/>
            <a:ext cx="3168352" cy="205606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6297" y="2242258"/>
            <a:ext cx="21590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  <a:cs typeface="Arial" pitchFamily="34" charset="0"/>
              </a:rPr>
              <a:t>Целевые ориентиры дошкольного образования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809521" y="3399081"/>
            <a:ext cx="1444952" cy="799030"/>
            <a:chOff x="4145505" y="1670585"/>
            <a:chExt cx="1444952" cy="1381289"/>
          </a:xfrm>
          <a:solidFill>
            <a:srgbClr val="FFFFCC"/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4145505" y="1670585"/>
              <a:ext cx="1292552" cy="1169176"/>
            </a:xfrm>
            <a:prstGeom prst="roundRect">
              <a:avLst/>
            </a:prstGeom>
            <a:grpFill/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p3d prstMaterial="dkEdge">
              <a:bevelT w="8200" h="38100" prst="artDeco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9067202"/>
                <a:satOff val="5236"/>
                <a:lumOff val="-9607"/>
                <a:alphaOff val="0"/>
              </a:schemeClr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4202579" y="1727659"/>
              <a:ext cx="1178404" cy="105502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latin typeface="Bookman Old Style" panose="02050604050505020204" pitchFamily="18" charset="0"/>
                </a:rPr>
                <a:t>7 лет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297905" y="1882698"/>
              <a:ext cx="1292552" cy="1169176"/>
            </a:xfrm>
            <a:prstGeom prst="roundRect">
              <a:avLst/>
            </a:prstGeom>
            <a:grpFill/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p3d prstMaterial="dkEdge">
              <a:bevelT w="8200" h="38100" prst="artDeco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9067202"/>
                <a:satOff val="5236"/>
                <a:lumOff val="-9607"/>
                <a:alphaOff val="0"/>
              </a:schemeClr>
            </a:fillRef>
            <a:effectRef idx="1">
              <a:scrgbClr r="0" g="0" b="0"/>
            </a:effectRef>
            <a:fontRef idx="minor">
              <a:schemeClr val="dk1"/>
            </a:fontRef>
          </p:style>
        </p:sp>
      </p:grpSp>
      <p:sp>
        <p:nvSpPr>
          <p:cNvPr id="6" name="Скругленный прямоугольник 5"/>
          <p:cNvSpPr/>
          <p:nvPr/>
        </p:nvSpPr>
        <p:spPr>
          <a:xfrm>
            <a:off x="480218" y="5445224"/>
            <a:ext cx="8244986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! </a:t>
            </a: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Карты развития, протоколы, записи являются рабочими материалами педагога и не подлежат проверке. Их форма и способ ведения выбирается ДОО и закрепляются локальными актами. </a:t>
            </a:r>
          </a:p>
        </p:txBody>
      </p:sp>
    </p:spTree>
    <p:extLst>
      <p:ext uri="{BB962C8B-B14F-4D97-AF65-F5344CB8AC3E}">
        <p14:creationId xmlns:p14="http://schemas.microsoft.com/office/powerpoint/2010/main" val="12417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53553807"/>
              </p:ext>
            </p:extLst>
          </p:nvPr>
        </p:nvGraphicFramePr>
        <p:xfrm>
          <a:off x="1619672" y="6926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755576" y="5157192"/>
            <a:ext cx="7560840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- Соответствие требованиям ФГОС ДО и ФОП ДО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- Соответствие </a:t>
            </a: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возрастным особенностям детей раннего и дошкольного возраста и </a:t>
            </a: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обеспечивающие  оценку  </a:t>
            </a: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их индивидуального развития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915816" y="4437112"/>
            <a:ext cx="183214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747960" y="4437112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091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4278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09501"/>
              </p:ext>
            </p:extLst>
          </p:nvPr>
        </p:nvGraphicFramePr>
        <p:xfrm>
          <a:off x="107504" y="927555"/>
          <a:ext cx="8939467" cy="55584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94651"/>
                <a:gridCol w="4656819"/>
                <a:gridCol w="2687997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об организации прогулок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(Приложение 1 «Перечень нормативных правовых актов, на основе которых разработана Федеральная программа» </a:t>
                      </a:r>
                      <a:r>
                        <a:rPr lang="ru-RU" sz="12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). 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Требования к содержанию прогулок</a:t>
                      </a:r>
                      <a:endParaRPr lang="ru-RU" sz="12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Необходимо описать образовательную деятельность, осуществляемую во время прогулки в соответствии с требованиями ФОП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Необходимо указать, что при планировании и организации прогулок реализуются задачи образовательной программы</a:t>
                      </a:r>
                      <a:r>
                        <a:rPr lang="ru-RU" sz="12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Отразить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как реализуются задачи части программы, формируемой участниками образовательных 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отношений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24.15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Требования к оборудованию и санитарному содержанию участков ДОО</a:t>
                      </a:r>
                      <a:endParaRPr lang="ru-RU" sz="12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для проведения прогулок</a:t>
                      </a:r>
                      <a:endParaRPr lang="ru-RU" sz="12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РППС ДОО на прогулочных участках должна обеспечивать возможность реализации разных видов индивидуальной и коллективной деятельности, быть содержательно-насыщенной; трансформируемой; полифункциональной; доступной; безопасной, обеспечивать условия для эмоционального благополучия детей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31.8, 31.9, 31.10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3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294084"/>
              </p:ext>
            </p:extLst>
          </p:nvPr>
        </p:nvGraphicFramePr>
        <p:xfrm>
          <a:off x="323528" y="1484785"/>
          <a:ext cx="8568952" cy="19629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/>
                <a:gridCol w="4680520"/>
                <a:gridCol w="2016224"/>
              </a:tblGrid>
              <a:tr h="360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43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Положение об образовательной программе дошкольного образования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85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1 - 12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20" algn="l"/>
                        </a:tabLst>
                      </a:pP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0652"/>
              </p:ext>
            </p:extLst>
          </p:nvPr>
        </p:nvGraphicFramePr>
        <p:xfrm>
          <a:off x="328648" y="1205463"/>
          <a:ext cx="8568952" cy="53980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1184"/>
                <a:gridCol w="3258158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Программы коррекционно-развивающей работы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Примерная структура программы КРР (п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ункт 27.3),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обязательные для организации задачи программы КРР (п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ункт 27.4)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набор вариантов организации и возможных форм КРР (п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ункт 27.5. 27.6)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определены 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Сопоставить новые требования со сложившимися в детском саду практиками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Программу коррекционно-развивающей работы детский сад разрабатывает самостоятельно 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Пункт 27 – 28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диагностической, коррекционно-развивающей, консультативной и информационно-просветительской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Должно соответствовать требованиям ФОП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 ДО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Пункт 28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36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19914"/>
              </p:ext>
            </p:extLst>
          </p:nvPr>
        </p:nvGraphicFramePr>
        <p:xfrm>
          <a:off x="338808" y="1205463"/>
          <a:ext cx="8568952" cy="53980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56928"/>
                <a:gridCol w="4392488"/>
                <a:gridCol w="2319536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Режим занятий воспитанников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Действующее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законодательство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Режим занятий воспитанников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Исключить из документа слова о том, что организация занятий осуществляется в соответствии с календарным учебным графиком и учебным планом.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Отдельно прописать, что введение термина "занятие" не означает регламентацию процесса. Термин фиксирует форму организации образовательной деятельности. Содержание и педагогически обоснованную методику проведения занятий педагог может выбирать самостоятельно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ФГОС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ФОП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ДО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 panose="02020603050405020304" pitchFamily="18" charset="0"/>
                        </a:rPr>
                        <a:t>Пункт 24.14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07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66687"/>
              </p:ext>
            </p:extLst>
          </p:nvPr>
        </p:nvGraphicFramePr>
        <p:xfrm>
          <a:off x="323528" y="1484785"/>
          <a:ext cx="8568952" cy="38953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3613078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 языке обучения и воспитания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(Приложение 1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07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05927"/>
              </p:ext>
            </p:extLst>
          </p:nvPr>
        </p:nvGraphicFramePr>
        <p:xfrm>
          <a:off x="323528" y="1484785"/>
          <a:ext cx="8568952" cy="45659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3613078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 порядке доступа педагогических работников к информационно-телекоммуникационным сетям и базам данных, учебным и методическим материалам, материально-техническим средствам обеспечения образовательной деятельности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07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775273"/>
              </p:ext>
            </p:extLst>
          </p:nvPr>
        </p:nvGraphicFramePr>
        <p:xfrm>
          <a:off x="323528" y="1484785"/>
          <a:ext cx="8568952" cy="35984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3613078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2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Положение о психолого-педагогическом консилиуме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Общие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перечень нормативных документов, являющихся основанием для разработки положения, добавляется ФОП как нормативный документ.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Меняется название образовательной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Действующее законодательство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(Приложение 1 «Перечень нормативных правовых актов, на основе которых разработана Федеральная программа» 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Методическим рекомендациям по реализации федеральной образовательной программы дошкольного образования).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073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</a:t>
            </a:r>
            <a:r>
              <a:rPr lang="ru-RU" sz="1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ДО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123139"/>
              </p:ext>
            </p:extLst>
          </p:nvPr>
        </p:nvGraphicFramePr>
        <p:xfrm>
          <a:off x="323528" y="1268760"/>
          <a:ext cx="8568952" cy="51126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3613078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0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Документы о психолого-педагогической поддержке семьи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2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В документы по психолого-педагогической поддержке семьи нужно внести изменения. Если таких документов нет, а для работы по ФОП они нужны – разработать и утвердить. Для этого провести анализ работы с семьями – соответствует ли она требованиям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пункта 26 ФОП.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Кадровая документация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Проверить на соответствие Федеральной программе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Договора с родителями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2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Договоры с родителями не содержат положения, которые нужно переделать в связи с изменением образовательной программы. Необходимо только изменить название программы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34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Должностные инструкции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008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Зависит от содержания должностных инструкций. Если в должностных инструкциях воспитателя указали обязанность реализовывать образовательную программу в соответствии с ФГОС, то нужно добавить упоминание ФОП.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 Закон об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образовании не требует обновлять должностные инструкции в соответствии с ФГОС, ФОП и другими документами, которые регулируют образовательные программы. Основа для разработки должностной инструкции – не федеральные образовательные стандарты и федеральные образовательные программы, а </a:t>
                      </a:r>
                      <a:r>
                        <a:rPr lang="ru-RU" sz="1400" b="1" dirty="0" err="1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профстандарты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 ЕКС. Должностные инструкции не нужно менять, если в них нет упоминания о ФГОС и ФОП.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880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B7014-16D7-462E-AF9A-E7FD5084036E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09970649"/>
              </p:ext>
            </p:extLst>
          </p:nvPr>
        </p:nvGraphicFramePr>
        <p:xfrm>
          <a:off x="317322" y="404664"/>
          <a:ext cx="8503149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42953661"/>
              </p:ext>
            </p:extLst>
          </p:nvPr>
        </p:nvGraphicFramePr>
        <p:xfrm>
          <a:off x="324068" y="3068960"/>
          <a:ext cx="84609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4516438" y="3501008"/>
            <a:ext cx="25400" cy="791592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403350" y="3501008"/>
            <a:ext cx="3138488" cy="809055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16438" y="3501008"/>
            <a:ext cx="1639887" cy="791592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54538" y="3501008"/>
            <a:ext cx="3257550" cy="775717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987676" y="3501008"/>
            <a:ext cx="1528762" cy="809055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01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D3FD6-7F47-49CF-A8CC-00F969FC8AB0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07862058"/>
              </p:ext>
            </p:extLst>
          </p:nvPr>
        </p:nvGraphicFramePr>
        <p:xfrm>
          <a:off x="323528" y="332656"/>
          <a:ext cx="715245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ая прямоугольная выноска 3"/>
          <p:cNvSpPr/>
          <p:nvPr/>
        </p:nvSpPr>
        <p:spPr>
          <a:xfrm>
            <a:off x="5868144" y="980728"/>
            <a:ext cx="3027046" cy="1296144"/>
          </a:xfrm>
          <a:prstGeom prst="wedgeRoundRectCallout">
            <a:avLst>
              <a:gd name="adj1" fmla="val -61685"/>
              <a:gd name="adj2" fmla="val 4215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Изменение качественных характеристик педагога как субъекта педагогической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деятельности в условиях введения ФОП ДО</a:t>
            </a:r>
            <a:endParaRPr lang="ru-RU" sz="1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3906044" y="1791494"/>
            <a:ext cx="468313" cy="5616575"/>
          </a:xfrm>
          <a:prstGeom prst="lef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6234" y="4941168"/>
            <a:ext cx="7488832" cy="12241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Эффективное методическое сопровождение профессионального развития педагогов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995738" y="1341438"/>
            <a:ext cx="0" cy="431800"/>
          </a:xfrm>
          <a:prstGeom prst="straightConnector1">
            <a:avLst/>
          </a:prstGeom>
          <a:ln w="38100"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932363" y="2492375"/>
            <a:ext cx="0" cy="431800"/>
          </a:xfrm>
          <a:prstGeom prst="straightConnector1">
            <a:avLst/>
          </a:prstGeom>
          <a:ln w="38100"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276600" y="2492375"/>
            <a:ext cx="0" cy="431800"/>
          </a:xfrm>
          <a:prstGeom prst="straightConnector1">
            <a:avLst/>
          </a:prstGeom>
          <a:ln w="38100"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4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405E8-5629-43F4-90D7-244D9CBEB7E1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72599284"/>
              </p:ext>
            </p:extLst>
          </p:nvPr>
        </p:nvGraphicFramePr>
        <p:xfrm>
          <a:off x="323528" y="404664"/>
          <a:ext cx="864096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7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E3D4-A402-4ABA-B6E0-7A51B760B6C9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80538790"/>
              </p:ext>
            </p:extLst>
          </p:nvPr>
        </p:nvGraphicFramePr>
        <p:xfrm>
          <a:off x="203673" y="2861750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092088" y="1844824"/>
            <a:ext cx="2792122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Определяет содержание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95536" y="594211"/>
            <a:ext cx="2304256" cy="1149733"/>
          </a:xfrm>
          <a:prstGeom prst="wedgeRoundRectCallout">
            <a:avLst>
              <a:gd name="adj1" fmla="val 70484"/>
              <a:gd name="adj2" fmla="val 7939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Обновление профессиональной деятельности в связи с введением ФОП ДО</a:t>
            </a:r>
            <a:endParaRPr lang="ru-RU" sz="1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508104" y="472243"/>
            <a:ext cx="3528392" cy="1372581"/>
          </a:xfrm>
          <a:prstGeom prst="wedgeRoundRectCallout">
            <a:avLst>
              <a:gd name="adj1" fmla="val -58472"/>
              <a:gd name="adj2" fmla="val 5763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Затруднения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педагогов в связи с введением ФОП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 и необходимостью  изменений в планировании, организации, реализации </a:t>
            </a:r>
            <a:r>
              <a:rPr lang="ru-RU" sz="1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воспитательно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-образовательной деятельности</a:t>
            </a:r>
            <a:endParaRPr lang="ru-RU" sz="1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ru-RU" sz="1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4020097" y="2636912"/>
            <a:ext cx="936104" cy="346284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40743"/>
              </p:ext>
            </p:extLst>
          </p:nvPr>
        </p:nvGraphicFramePr>
        <p:xfrm>
          <a:off x="323528" y="1484785"/>
          <a:ext cx="8568952" cy="4206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4549182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Образовательная программа дошкольного образования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Целевой раздел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Изменения вносятся во все разделы:</a:t>
                      </a: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05130" algn="l"/>
                          <a:tab pos="494665" algn="l"/>
                        </a:tabLs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- Обязательная часть программы детского сада можно оформить в виде ссылки на </a:t>
                      </a:r>
                      <a:r>
                        <a:rPr lang="ru-RU" sz="16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или в</a:t>
                      </a:r>
                      <a:r>
                        <a:rPr lang="ru-RU" sz="1600" b="1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полном текстовом  варианте</a:t>
                      </a:r>
                      <a:r>
                        <a:rPr lang="ru-RU" sz="16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4665" algn="l"/>
                        </a:tabLs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- Часть, формируемую участниками образовательного процесса, нужно проверить на соответствие ФОП и ФГОС. Содержание и результаты в этой части должны быть не ниже требований Федеральной программы.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разрабатывает часть, формируемую участниками образовательных отношений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Содержательный раздел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Организационный раздел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3581617"/>
              </p:ext>
            </p:extLst>
          </p:nvPr>
        </p:nvGraphicFramePr>
        <p:xfrm>
          <a:off x="179512" y="492708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6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38539"/>
              </p:ext>
            </p:extLst>
          </p:nvPr>
        </p:nvGraphicFramePr>
        <p:xfrm>
          <a:off x="251520" y="836712"/>
          <a:ext cx="698477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ая прямоугольная выноска 4"/>
          <p:cNvSpPr/>
          <p:nvPr/>
        </p:nvSpPr>
        <p:spPr>
          <a:xfrm>
            <a:off x="6084168" y="620688"/>
            <a:ext cx="2910512" cy="792088"/>
          </a:xfrm>
          <a:prstGeom prst="wedgeRoundRectCallout">
            <a:avLst>
              <a:gd name="adj1" fmla="val -44527"/>
              <a:gd name="adj2" fmla="val 95776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1200" b="1" dirty="0" smtClean="0">
                <a:solidFill>
                  <a:schemeClr val="tx1"/>
                </a:solidFill>
                <a:latin typeface="Bookman Old Style" pitchFamily="18" charset="0"/>
              </a:rPr>
              <a:t>Является </a:t>
            </a:r>
            <a:r>
              <a:rPr lang="ru-RU" altLang="ru-RU" sz="1200" b="1" dirty="0">
                <a:solidFill>
                  <a:schemeClr val="tx1"/>
                </a:solidFill>
                <a:latin typeface="Bookman Old Style" pitchFamily="18" charset="0"/>
              </a:rPr>
              <a:t>наиболее значимым этапом процедуры </a:t>
            </a:r>
            <a:r>
              <a:rPr lang="ru-RU" altLang="ru-RU" sz="1200" b="1" dirty="0" smtClean="0">
                <a:solidFill>
                  <a:schemeClr val="tx1"/>
                </a:solidFill>
                <a:latin typeface="Bookman Old Style" pitchFamily="18" charset="0"/>
              </a:rPr>
              <a:t>диагностирования</a:t>
            </a:r>
            <a:endParaRPr lang="ru-RU" altLang="ru-RU" sz="12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843808" y="5877272"/>
            <a:ext cx="5934848" cy="864096"/>
          </a:xfrm>
          <a:prstGeom prst="wedgeRoundRectCallout">
            <a:avLst>
              <a:gd name="adj1" fmla="val -6641"/>
              <a:gd name="adj2" fmla="val -8996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ru-RU" altLang="ru-RU" sz="1400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Возможно как формирование групп педагогов на основе профессиональных однотипных затруднений, так и использование индивидуальных способов обучения. </a:t>
            </a:r>
          </a:p>
        </p:txBody>
      </p:sp>
    </p:spTree>
    <p:extLst>
      <p:ext uri="{BB962C8B-B14F-4D97-AF65-F5344CB8AC3E}">
        <p14:creationId xmlns:p14="http://schemas.microsoft.com/office/powerpoint/2010/main" val="22131409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7132" y="196334"/>
            <a:ext cx="8267316" cy="5130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34925"/>
            <a:ext cx="8183563" cy="75723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</a:rPr>
              <a:t>Модель </a:t>
            </a:r>
            <a:r>
              <a:rPr lang="ru-RU" sz="2000" b="1" dirty="0">
                <a:solidFill>
                  <a:srgbClr val="C00000"/>
                </a:solidFill>
                <a:effectLst/>
                <a:latin typeface="Bookman Old Style" panose="02050604050505020204" pitchFamily="18" charset="0"/>
              </a:rPr>
              <a:t>методической службы дошкольного 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</a:rPr>
              <a:t>учреждения </a:t>
            </a:r>
            <a:r>
              <a:rPr lang="ru-RU" sz="12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</a:rPr>
              <a:t>(с позиции трех управленческих уровней)</a:t>
            </a:r>
            <a:endParaRPr lang="ru-RU" sz="1200" b="1" dirty="0">
              <a:solidFill>
                <a:srgbClr val="C0000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оле 26"/>
          <p:cNvSpPr txBox="1">
            <a:spLocks noChangeArrowheads="1"/>
          </p:cNvSpPr>
          <p:nvPr/>
        </p:nvSpPr>
        <p:spPr bwMode="auto">
          <a:xfrm>
            <a:off x="794332" y="2775117"/>
            <a:ext cx="546100" cy="1663747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2 уровень </a:t>
            </a:r>
            <a:r>
              <a:rPr lang="ru-RU" sz="1400" dirty="0">
                <a:latin typeface="Bookman Old Style" panose="02050604050505020204" pitchFamily="18" charset="0"/>
                <a:ea typeface="Calibri"/>
                <a:cs typeface="Times New Roman"/>
              </a:rPr>
              <a:t>- тактический</a:t>
            </a:r>
          </a:p>
        </p:txBody>
      </p:sp>
      <p:sp>
        <p:nvSpPr>
          <p:cNvPr id="6" name="Поле 8"/>
          <p:cNvSpPr txBox="1">
            <a:spLocks noChangeArrowheads="1"/>
          </p:cNvSpPr>
          <p:nvPr/>
        </p:nvSpPr>
        <p:spPr bwMode="auto">
          <a:xfrm>
            <a:off x="795034" y="4857197"/>
            <a:ext cx="546100" cy="171763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3 уровень </a:t>
            </a:r>
            <a:r>
              <a:rPr lang="ru-RU" sz="1400" dirty="0">
                <a:latin typeface="Bookman Old Style" panose="02050604050505020204" pitchFamily="18" charset="0"/>
                <a:ea typeface="Calibri"/>
                <a:cs typeface="Times New Roman"/>
              </a:rPr>
              <a:t>– оперативный</a:t>
            </a:r>
          </a:p>
        </p:txBody>
      </p:sp>
      <p:sp>
        <p:nvSpPr>
          <p:cNvPr id="7" name="Поле 35"/>
          <p:cNvSpPr txBox="1">
            <a:spLocks noChangeArrowheads="1"/>
          </p:cNvSpPr>
          <p:nvPr/>
        </p:nvSpPr>
        <p:spPr bwMode="auto">
          <a:xfrm>
            <a:off x="2021783" y="2135324"/>
            <a:ext cx="571500" cy="155085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Инвариантная составляющая</a:t>
            </a:r>
          </a:p>
        </p:txBody>
      </p:sp>
      <p:sp>
        <p:nvSpPr>
          <p:cNvPr id="8" name="Поле 21"/>
          <p:cNvSpPr txBox="1">
            <a:spLocks noChangeArrowheads="1"/>
          </p:cNvSpPr>
          <p:nvPr/>
        </p:nvSpPr>
        <p:spPr bwMode="auto">
          <a:xfrm>
            <a:off x="2023035" y="3994966"/>
            <a:ext cx="571500" cy="154714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upright="1"/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Вариативная составляющая</a:t>
            </a:r>
          </a:p>
        </p:txBody>
      </p:sp>
      <p:cxnSp>
        <p:nvCxnSpPr>
          <p:cNvPr id="12295" name="Прямая со стрелкой 8"/>
          <p:cNvCxnSpPr>
            <a:cxnSpLocks noChangeShapeType="1"/>
            <a:endCxn id="12297" idx="1"/>
          </p:cNvCxnSpPr>
          <p:nvPr/>
        </p:nvCxnSpPr>
        <p:spPr bwMode="auto">
          <a:xfrm>
            <a:off x="1333500" y="1176910"/>
            <a:ext cx="1970089" cy="0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296" name="Прямая со стрелкой 9"/>
          <p:cNvCxnSpPr>
            <a:cxnSpLocks noChangeShapeType="1"/>
            <a:endCxn id="12300" idx="1"/>
          </p:cNvCxnSpPr>
          <p:nvPr/>
        </p:nvCxnSpPr>
        <p:spPr bwMode="auto">
          <a:xfrm>
            <a:off x="1330237" y="5886134"/>
            <a:ext cx="2167423" cy="7936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297" name="Поле 43"/>
          <p:cNvSpPr txBox="1">
            <a:spLocks noChangeArrowheads="1"/>
          </p:cNvSpPr>
          <p:nvPr/>
        </p:nvSpPr>
        <p:spPr bwMode="auto">
          <a:xfrm>
            <a:off x="3303589" y="950964"/>
            <a:ext cx="3500660" cy="451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Методический совет </a:t>
            </a:r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ДОУ</a:t>
            </a: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8" name="Поле 36"/>
          <p:cNvSpPr txBox="1">
            <a:spLocks noChangeArrowheads="1"/>
          </p:cNvSpPr>
          <p:nvPr/>
        </p:nvSpPr>
        <p:spPr bwMode="auto">
          <a:xfrm>
            <a:off x="3442262" y="2582863"/>
            <a:ext cx="3357436" cy="520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Bookman Old Style" panose="02050604050505020204" pitchFamily="18" charset="0"/>
                <a:cs typeface="Times New Roman" pitchFamily="18" charset="0"/>
              </a:rPr>
              <a:t>Предметно-педагогические циклы</a:t>
            </a:r>
          </a:p>
        </p:txBody>
      </p:sp>
      <p:sp>
        <p:nvSpPr>
          <p:cNvPr id="12299" name="Поле 22"/>
          <p:cNvSpPr txBox="1">
            <a:spLocks noChangeArrowheads="1"/>
          </p:cNvSpPr>
          <p:nvPr/>
        </p:nvSpPr>
        <p:spPr bwMode="auto">
          <a:xfrm>
            <a:off x="3446239" y="4024315"/>
            <a:ext cx="3358010" cy="7442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Семинар по определенному направлению</a:t>
            </a:r>
            <a:endParaRPr lang="ru-RU" sz="1400" b="1" dirty="0">
              <a:latin typeface="Bookman Old Style" panose="02050604050505020204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Творческая лаборатория</a:t>
            </a:r>
          </a:p>
        </p:txBody>
      </p:sp>
      <p:sp>
        <p:nvSpPr>
          <p:cNvPr id="12300" name="Поле 6"/>
          <p:cNvSpPr txBox="1">
            <a:spLocks noChangeArrowheads="1"/>
          </p:cNvSpPr>
          <p:nvPr/>
        </p:nvSpPr>
        <p:spPr bwMode="auto">
          <a:xfrm>
            <a:off x="3497660" y="5639276"/>
            <a:ext cx="332286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Экспертная комиссия</a:t>
            </a:r>
          </a:p>
        </p:txBody>
      </p:sp>
      <p:sp>
        <p:nvSpPr>
          <p:cNvPr id="12301" name="Поле 27"/>
          <p:cNvSpPr txBox="1">
            <a:spLocks noChangeArrowheads="1"/>
          </p:cNvSpPr>
          <p:nvPr/>
        </p:nvSpPr>
        <p:spPr bwMode="auto">
          <a:xfrm>
            <a:off x="3435860" y="3235325"/>
            <a:ext cx="3406999" cy="520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Методические объединения</a:t>
            </a:r>
          </a:p>
          <a:p>
            <a:pPr algn="ctr" eaLnBrk="1" hangingPunct="1"/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Школа молодого воспитателя</a:t>
            </a:r>
          </a:p>
        </p:txBody>
      </p:sp>
      <p:sp>
        <p:nvSpPr>
          <p:cNvPr id="12302" name="Поле 13"/>
          <p:cNvSpPr txBox="1">
            <a:spLocks noChangeArrowheads="1"/>
          </p:cNvSpPr>
          <p:nvPr/>
        </p:nvSpPr>
        <p:spPr bwMode="auto">
          <a:xfrm>
            <a:off x="3446238" y="4829175"/>
            <a:ext cx="3326261" cy="520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Проблемные </a:t>
            </a:r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группы, </a:t>
            </a:r>
          </a:p>
          <a:p>
            <a:pPr algn="ctr" eaLnBrk="1" hangingPunct="1"/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Клубы по интересам</a:t>
            </a:r>
            <a:endParaRPr lang="ru-RU" sz="1400" b="1" dirty="0">
              <a:latin typeface="Bookman Old Style" panose="02050604050505020204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2304" name="Прямая со стрелкой 17"/>
          <p:cNvCxnSpPr>
            <a:cxnSpLocks noChangeShapeType="1"/>
          </p:cNvCxnSpPr>
          <p:nvPr/>
        </p:nvCxnSpPr>
        <p:spPr bwMode="auto">
          <a:xfrm>
            <a:off x="2997200" y="4333875"/>
            <a:ext cx="0" cy="711200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07" name="Прямая со стрелкой 20"/>
          <p:cNvCxnSpPr>
            <a:cxnSpLocks noChangeShapeType="1"/>
          </p:cNvCxnSpPr>
          <p:nvPr/>
        </p:nvCxnSpPr>
        <p:spPr bwMode="auto">
          <a:xfrm flipH="1">
            <a:off x="6781263" y="4970868"/>
            <a:ext cx="284162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08" name="Прямая со стрелкой 21"/>
          <p:cNvCxnSpPr>
            <a:cxnSpLocks noChangeShapeType="1"/>
          </p:cNvCxnSpPr>
          <p:nvPr/>
        </p:nvCxnSpPr>
        <p:spPr bwMode="auto">
          <a:xfrm flipH="1">
            <a:off x="6786819" y="4225039"/>
            <a:ext cx="27305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09" name="Прямая со стрелкой 22"/>
          <p:cNvCxnSpPr>
            <a:cxnSpLocks noChangeShapeType="1"/>
          </p:cNvCxnSpPr>
          <p:nvPr/>
        </p:nvCxnSpPr>
        <p:spPr bwMode="auto">
          <a:xfrm flipH="1">
            <a:off x="6829961" y="3414108"/>
            <a:ext cx="2667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10" name="Прямая со стрелкой 23"/>
          <p:cNvCxnSpPr>
            <a:cxnSpLocks noChangeShapeType="1"/>
          </p:cNvCxnSpPr>
          <p:nvPr/>
        </p:nvCxnSpPr>
        <p:spPr bwMode="auto">
          <a:xfrm flipH="1">
            <a:off x="6775707" y="2755809"/>
            <a:ext cx="284162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11" name="Прямая со стрелкой 24"/>
          <p:cNvCxnSpPr>
            <a:cxnSpLocks noChangeShapeType="1"/>
          </p:cNvCxnSpPr>
          <p:nvPr/>
        </p:nvCxnSpPr>
        <p:spPr bwMode="auto">
          <a:xfrm>
            <a:off x="6848681" y="6008051"/>
            <a:ext cx="806468" cy="1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12" name="Прямая со стрелкой 25"/>
          <p:cNvCxnSpPr>
            <a:cxnSpLocks noChangeShapeType="1"/>
          </p:cNvCxnSpPr>
          <p:nvPr/>
        </p:nvCxnSpPr>
        <p:spPr bwMode="auto">
          <a:xfrm flipV="1">
            <a:off x="7655148" y="1318640"/>
            <a:ext cx="1" cy="4689413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13" name="Прямая со стрелкой 26"/>
          <p:cNvCxnSpPr>
            <a:cxnSpLocks noChangeShapeType="1"/>
          </p:cNvCxnSpPr>
          <p:nvPr/>
        </p:nvCxnSpPr>
        <p:spPr bwMode="auto">
          <a:xfrm flipH="1">
            <a:off x="6804249" y="1304415"/>
            <a:ext cx="8509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0" name="Прямая со стрелкой 34"/>
          <p:cNvCxnSpPr>
            <a:cxnSpLocks noChangeShapeType="1"/>
          </p:cNvCxnSpPr>
          <p:nvPr/>
        </p:nvCxnSpPr>
        <p:spPr bwMode="auto">
          <a:xfrm>
            <a:off x="1057857" y="4452052"/>
            <a:ext cx="9525" cy="387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21" name="Соединительная линия уступом 35"/>
          <p:cNvCxnSpPr>
            <a:cxnSpLocks noChangeShapeType="1"/>
          </p:cNvCxnSpPr>
          <p:nvPr/>
        </p:nvCxnSpPr>
        <p:spPr bwMode="auto">
          <a:xfrm flipV="1">
            <a:off x="1400175" y="2933700"/>
            <a:ext cx="584200" cy="393700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2" name="Соединительная линия уступом 36"/>
          <p:cNvCxnSpPr>
            <a:cxnSpLocks noChangeShapeType="1"/>
          </p:cNvCxnSpPr>
          <p:nvPr/>
        </p:nvCxnSpPr>
        <p:spPr bwMode="auto">
          <a:xfrm>
            <a:off x="1380756" y="3975102"/>
            <a:ext cx="584200" cy="342900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3" name="Прямая со стрелкой 37"/>
          <p:cNvCxnSpPr>
            <a:cxnSpLocks noChangeShapeType="1"/>
          </p:cNvCxnSpPr>
          <p:nvPr/>
        </p:nvCxnSpPr>
        <p:spPr bwMode="auto">
          <a:xfrm>
            <a:off x="2654300" y="2843213"/>
            <a:ext cx="3429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4" name="Прямая со стрелкой 38"/>
          <p:cNvCxnSpPr>
            <a:cxnSpLocks noChangeShapeType="1"/>
          </p:cNvCxnSpPr>
          <p:nvPr/>
        </p:nvCxnSpPr>
        <p:spPr bwMode="auto">
          <a:xfrm>
            <a:off x="2636838" y="4721225"/>
            <a:ext cx="3429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5" name="Прямая со стрелкой 39"/>
          <p:cNvCxnSpPr>
            <a:cxnSpLocks noChangeShapeType="1"/>
          </p:cNvCxnSpPr>
          <p:nvPr/>
        </p:nvCxnSpPr>
        <p:spPr bwMode="auto">
          <a:xfrm>
            <a:off x="3051175" y="2827338"/>
            <a:ext cx="3683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6" name="Прямая со стрелкой 40"/>
          <p:cNvCxnSpPr>
            <a:cxnSpLocks noChangeShapeType="1"/>
          </p:cNvCxnSpPr>
          <p:nvPr/>
        </p:nvCxnSpPr>
        <p:spPr bwMode="auto">
          <a:xfrm>
            <a:off x="2997201" y="3495675"/>
            <a:ext cx="3683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7" name="Прямая со стрелкой 41"/>
          <p:cNvCxnSpPr>
            <a:cxnSpLocks noChangeShapeType="1"/>
          </p:cNvCxnSpPr>
          <p:nvPr/>
        </p:nvCxnSpPr>
        <p:spPr bwMode="auto">
          <a:xfrm>
            <a:off x="2997201" y="4333875"/>
            <a:ext cx="3810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28" name="Прямая со стрелкой 42"/>
          <p:cNvCxnSpPr>
            <a:cxnSpLocks noChangeShapeType="1"/>
          </p:cNvCxnSpPr>
          <p:nvPr/>
        </p:nvCxnSpPr>
        <p:spPr bwMode="auto">
          <a:xfrm>
            <a:off x="3016250" y="5035550"/>
            <a:ext cx="368300" cy="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329" name="Rectangle 43"/>
          <p:cNvSpPr>
            <a:spLocks noChangeArrowheads="1"/>
          </p:cNvSpPr>
          <p:nvPr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2330" name="Rectangle 54"/>
          <p:cNvSpPr>
            <a:spLocks noChangeArrowheads="1"/>
          </p:cNvSpPr>
          <p:nvPr/>
        </p:nvSpPr>
        <p:spPr bwMode="auto">
          <a:xfrm>
            <a:off x="457201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2331" name="Rectangle 56"/>
          <p:cNvSpPr>
            <a:spLocks noChangeArrowheads="1"/>
          </p:cNvSpPr>
          <p:nvPr/>
        </p:nvSpPr>
        <p:spPr bwMode="auto">
          <a:xfrm>
            <a:off x="152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" name="Поле 44"/>
          <p:cNvSpPr txBox="1">
            <a:spLocks noChangeArrowheads="1"/>
          </p:cNvSpPr>
          <p:nvPr/>
        </p:nvSpPr>
        <p:spPr bwMode="auto">
          <a:xfrm>
            <a:off x="794332" y="709385"/>
            <a:ext cx="546100" cy="1669296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1 уровень </a:t>
            </a:r>
            <a:r>
              <a:rPr lang="ru-RU" sz="1400" dirty="0">
                <a:latin typeface="Bookman Old Style" panose="02050604050505020204" pitchFamily="18" charset="0"/>
                <a:ea typeface="Calibri"/>
                <a:cs typeface="Times New Roman"/>
              </a:rPr>
              <a:t>- стратегический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2333" name="Rectangle 58"/>
          <p:cNvSpPr>
            <a:spLocks noChangeArrowheads="1"/>
          </p:cNvSpPr>
          <p:nvPr/>
        </p:nvSpPr>
        <p:spPr bwMode="auto">
          <a:xfrm>
            <a:off x="6096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cxnSp>
        <p:nvCxnSpPr>
          <p:cNvPr id="12334" name="Прямая со стрелкой 47"/>
          <p:cNvCxnSpPr>
            <a:cxnSpLocks noChangeShapeType="1"/>
          </p:cNvCxnSpPr>
          <p:nvPr/>
        </p:nvCxnSpPr>
        <p:spPr bwMode="auto">
          <a:xfrm>
            <a:off x="1068084" y="2379663"/>
            <a:ext cx="0" cy="406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Поле 43"/>
          <p:cNvSpPr txBox="1">
            <a:spLocks noChangeArrowheads="1"/>
          </p:cNvSpPr>
          <p:nvPr/>
        </p:nvSpPr>
        <p:spPr bwMode="auto">
          <a:xfrm>
            <a:off x="3415087" y="1862830"/>
            <a:ext cx="3384611" cy="5651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Аттестационная комиссия ДОУ</a:t>
            </a:r>
          </a:p>
          <a:p>
            <a:pPr algn="ctr" eaLnBrk="1" hangingPunct="1"/>
            <a:r>
              <a:rPr lang="ru-RU" sz="1400" b="1" dirty="0" smtClean="0"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Экспертная группа ДОУ </a:t>
            </a:r>
          </a:p>
          <a:p>
            <a:pPr algn="ctr" eaLnBrk="1" hangingPunct="1">
              <a:lnSpc>
                <a:spcPct val="115000"/>
              </a:lnSpc>
            </a:pPr>
            <a:endParaRPr lang="ru-RU" sz="1400" dirty="0">
              <a:latin typeface="Bookman Old Style" panose="02050604050505020204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7655148" y="1304415"/>
            <a:ext cx="1" cy="14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39" name="Прямая соединительная линия 12338"/>
          <p:cNvCxnSpPr/>
          <p:nvPr/>
        </p:nvCxnSpPr>
        <p:spPr>
          <a:xfrm flipV="1">
            <a:off x="3030538" y="2145406"/>
            <a:ext cx="0" cy="1343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41" name="Прямая со стрелкой 12340"/>
          <p:cNvCxnSpPr/>
          <p:nvPr/>
        </p:nvCxnSpPr>
        <p:spPr>
          <a:xfrm>
            <a:off x="3014290" y="2155723"/>
            <a:ext cx="363911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48" name="Прямая со стрелкой 12347"/>
          <p:cNvCxnSpPr>
            <a:stCxn id="47" idx="3"/>
            <a:endCxn id="47" idx="3"/>
          </p:cNvCxnSpPr>
          <p:nvPr/>
        </p:nvCxnSpPr>
        <p:spPr>
          <a:xfrm>
            <a:off x="6799697" y="214540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032100" y="1176908"/>
            <a:ext cx="27769" cy="37939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2297" idx="3"/>
            <a:endCxn id="12297" idx="3"/>
          </p:cNvCxnSpPr>
          <p:nvPr/>
        </p:nvCxnSpPr>
        <p:spPr>
          <a:xfrm>
            <a:off x="6804249" y="117691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2297" idx="3"/>
          </p:cNvCxnSpPr>
          <p:nvPr/>
        </p:nvCxnSpPr>
        <p:spPr>
          <a:xfrm>
            <a:off x="6804249" y="1176908"/>
            <a:ext cx="225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47" idx="3"/>
            <a:endCxn id="47" idx="3"/>
          </p:cNvCxnSpPr>
          <p:nvPr/>
        </p:nvCxnSpPr>
        <p:spPr>
          <a:xfrm>
            <a:off x="6799697" y="214540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6812148" y="2135324"/>
            <a:ext cx="22997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825085" y="2276872"/>
            <a:ext cx="4091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234263" y="2276872"/>
            <a:ext cx="0" cy="35800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799698" y="2890026"/>
            <a:ext cx="4345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823796" y="3585904"/>
            <a:ext cx="40590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820521" y="4412209"/>
            <a:ext cx="4091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782984" y="5147857"/>
            <a:ext cx="4254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842858" y="61488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21"/>
          <p:cNvCxnSpPr>
            <a:cxnSpLocks noChangeShapeType="1"/>
          </p:cNvCxnSpPr>
          <p:nvPr/>
        </p:nvCxnSpPr>
        <p:spPr bwMode="auto">
          <a:xfrm flipH="1" flipV="1">
            <a:off x="6780436" y="5853768"/>
            <a:ext cx="449263" cy="3175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Поле 44"/>
          <p:cNvSpPr txBox="1">
            <a:spLocks noChangeArrowheads="1"/>
          </p:cNvSpPr>
          <p:nvPr/>
        </p:nvSpPr>
        <p:spPr bwMode="auto">
          <a:xfrm>
            <a:off x="780482" y="726441"/>
            <a:ext cx="546100" cy="1669296"/>
          </a:xfrm>
          <a:prstGeom prst="rect">
            <a:avLst/>
          </a:prstGeom>
          <a:solidFill>
            <a:srgbClr val="D8D8D8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vert270" upright="1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Bookman Old Style" panose="02050604050505020204" pitchFamily="18" charset="0"/>
                <a:ea typeface="Calibri"/>
                <a:cs typeface="Times New Roman"/>
              </a:rPr>
              <a:t>1 уровень </a:t>
            </a:r>
            <a:r>
              <a:rPr lang="ru-RU" sz="1400" dirty="0">
                <a:latin typeface="Bookman Old Style" panose="02050604050505020204" pitchFamily="18" charset="0"/>
                <a:ea typeface="Calibri"/>
                <a:cs typeface="Times New Roman"/>
              </a:rPr>
              <a:t>- стратегический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100" dirty="0"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V="1">
            <a:off x="3016688" y="2162462"/>
            <a:ext cx="0" cy="134392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656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59669586"/>
              </p:ext>
            </p:extLst>
          </p:nvPr>
        </p:nvGraphicFramePr>
        <p:xfrm>
          <a:off x="467544" y="476672"/>
          <a:ext cx="820891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684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04937"/>
              </p:ext>
            </p:extLst>
          </p:nvPr>
        </p:nvGraphicFramePr>
        <p:xfrm>
          <a:off x="539552" y="1196752"/>
          <a:ext cx="8229600" cy="1101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1760"/>
                <a:gridCol w="5577840"/>
              </a:tblGrid>
              <a:tr h="1101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Принято: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Решением педагогического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совета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«__»_______2023 г. №_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Утверждаю:</a:t>
                      </a:r>
                    </a:p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Директор МАДОУ</a:t>
                      </a:r>
                    </a:p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«ЦРР-Д/С №111»</a:t>
                      </a:r>
                    </a:p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</a:rPr>
                        <a:t>__________.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«__»_______2023 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6791" y="559133"/>
            <a:ext cx="607288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Управление дошкольного образования администрации МО ГО «Сыктывкар»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«Центр развития ребенка — детский сад №111» г. Сыктывкара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РАБОТЫ МАДОУ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2023 -2024 учебный год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34594"/>
              </p:ext>
            </p:extLst>
          </p:nvPr>
        </p:nvGraphicFramePr>
        <p:xfrm>
          <a:off x="411623" y="3573016"/>
          <a:ext cx="8229600" cy="2843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2289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Повышение профессиональной компетентности педагогических работников, направленной на обновление содержания образования в соответствии с ФОП ДО.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2.  Оптимизация системы планирования и организации образовательной деятельности, предполагающей объединение обучения и воспитания в единый образовательный процесс в соответствии с требованиями ФОП ДО.</a:t>
                      </a:r>
                      <a:r>
                        <a:rPr lang="ru-RU" sz="1400" kern="18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000"/>
                        </a:spcAft>
                      </a:pPr>
                      <a:r>
                        <a:rPr lang="ru-RU" sz="1400" kern="1800" dirty="0">
                          <a:effectLst/>
                        </a:rPr>
                        <a:t>3. Обеспечение информационной открытости дошкольной организации как </a:t>
                      </a:r>
                      <a:r>
                        <a:rPr lang="ru-RU" sz="1400" dirty="0">
                          <a:effectLst/>
                        </a:rPr>
                        <a:t>организационно-правовой основы деятельности учреждения, обеспечивающей возможность получать необходимый и достаточный объём информации всем участникам образовательных отношений.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5" marR="60425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475644"/>
            <a:ext cx="8640892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alt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качества деятельности ДОУ за счет создания эффективных механизмов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реализации требований ФГОС ДО и ФОП ДО.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3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170871"/>
              </p:ext>
            </p:extLst>
          </p:nvPr>
        </p:nvGraphicFramePr>
        <p:xfrm>
          <a:off x="251520" y="980728"/>
          <a:ext cx="8568952" cy="51938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91117"/>
                <a:gridCol w="1681070"/>
                <a:gridCol w="296765"/>
              </a:tblGrid>
              <a:tr h="24379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1. Повышение профессиональной компетентности педагогических работников, направленной на обновление содержания образования в соответствии с ФОП ДО.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Разработка и принятие ООП ДО с учетом ФОП ДО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Сформировать банк данных нормативно-правовых документов федерального, регионального, муниципального уровней, обеспечивающих внедрение ФОП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Провести экспертизу локальных актов детского сада в сфере образования на соответствие требованиям ФОП ДО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Внести изменения в программу развития образовательной организации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10.09.2023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Издать приказ об утверждении новой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</a:rPr>
                        <a:t>ОП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ДО в соответствии с ФОП ДО и использовании ее при осуществлении </a:t>
                      </a:r>
                      <a:r>
                        <a:rPr lang="ru-RU" sz="1400" b="1" dirty="0" err="1">
                          <a:effectLst/>
                          <a:latin typeface="Bookman Old Style" panose="02050604050505020204" pitchFamily="18" charset="0"/>
                        </a:rPr>
                        <a:t>воспитательно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-образовательной деятельности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Издать приказы об утверждении актуализированных в соответствии с требования ФОП ДО локальных актов детского сада в сфере образования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86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Разработать новые и адаптировать имеющиеся методические материалы по сопровождению образовательного процесса в соответствии с ФОП ДО.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30.09.2023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3266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Разработать собственные и адаптировать для </a:t>
                      </a:r>
                      <a:r>
                        <a:rPr lang="ru-RU" sz="1400" b="1" dirty="0" err="1">
                          <a:effectLst/>
                          <a:latin typeface="Bookman Old Style" panose="02050604050505020204" pitchFamily="18" charset="0"/>
                        </a:rPr>
                        <a:t>педколлектива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 методические материалы </a:t>
                      </a:r>
                      <a:r>
                        <a:rPr lang="ru-RU" sz="1400" b="1" dirty="0" err="1">
                          <a:effectLst/>
                          <a:latin typeface="Bookman Old Style" panose="02050604050505020204" pitchFamily="18" charset="0"/>
                        </a:rPr>
                        <a:t>Мипросвещения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 по сопровождению реализации федеральной рабочей программы воспитания и федерального календарного плана воспитательной работы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</a:rPr>
                        <a:t>До 30.09.2023</a:t>
                      </a:r>
                      <a:endParaRPr lang="ru-RU" sz="1400" b="1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43139" marR="43139" marT="21569" marB="21569"/>
                </a:tc>
              </a:tr>
              <a:tr h="2065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Разместить ФОП ДО на сайте детского сада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До 1.09.2023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43139" marR="43139" marT="21569" marB="2156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1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48232061"/>
              </p:ext>
            </p:extLst>
          </p:nvPr>
        </p:nvGraphicFramePr>
        <p:xfrm>
          <a:off x="467544" y="523836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авая фигурная скобка 2"/>
          <p:cNvSpPr/>
          <p:nvPr/>
        </p:nvSpPr>
        <p:spPr>
          <a:xfrm rot="5400000">
            <a:off x="4391980" y="2324054"/>
            <a:ext cx="360040" cy="489654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5121188"/>
            <a:ext cx="6912768" cy="9361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Вариативная и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инвариантная составляющие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на тактическом уровне - это звено, которое непосредственно осуществляет решения и рекомендации, принятые на стратегическом уровне методическим советом.</a:t>
            </a:r>
          </a:p>
        </p:txBody>
      </p:sp>
    </p:spTree>
    <p:extLst>
      <p:ext uri="{BB962C8B-B14F-4D97-AF65-F5344CB8AC3E}">
        <p14:creationId xmlns:p14="http://schemas.microsoft.com/office/powerpoint/2010/main" val="14737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25382304"/>
              </p:ext>
            </p:extLst>
          </p:nvPr>
        </p:nvGraphicFramePr>
        <p:xfrm>
          <a:off x="467544" y="332656"/>
          <a:ext cx="8280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411760" y="4797152"/>
            <a:ext cx="2880320" cy="151216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Часть педагогов во время учебного года будут посещать все формы работы по развитию профессиональной компетентности</a:t>
            </a:r>
            <a:endParaRPr lang="ru-RU" sz="1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96136" y="4797152"/>
            <a:ext cx="2880320" cy="151216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Часть педагогов станет </a:t>
            </a:r>
            <a:r>
              <a:rPr lang="ru-RU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организовывать творческие мастерские или работать по проблемной теме образовательного учреждения в творческой лаборатории или проблемной группе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4355976" y="4365104"/>
            <a:ext cx="2016224" cy="36004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372200" y="4365104"/>
            <a:ext cx="864096" cy="36004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1563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64014"/>
            <a:ext cx="74168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Формы методической работы на тактическом уровне </a:t>
            </a:r>
            <a:r>
              <a:rPr lang="ru-RU" sz="1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(Инвариантная составляющая)</a:t>
            </a:r>
            <a:endParaRPr lang="ru-RU" sz="1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44961969"/>
              </p:ext>
            </p:extLst>
          </p:nvPr>
        </p:nvGraphicFramePr>
        <p:xfrm>
          <a:off x="539552" y="1628111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2203360" y="1116802"/>
            <a:ext cx="5040560" cy="5040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Предметно-педагогические циклы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4330" y="1980317"/>
            <a:ext cx="1313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anose="02050604050505020204" pitchFamily="18" charset="0"/>
              </a:rPr>
              <a:t>Основаны</a:t>
            </a:r>
            <a:endParaRPr lang="ru-RU" sz="1400" b="1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7584" y="1872596"/>
            <a:ext cx="155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anose="02050604050505020204" pitchFamily="18" charset="0"/>
              </a:rPr>
              <a:t>Основная деятельность</a:t>
            </a:r>
            <a:endParaRPr lang="ru-RU" sz="1400" b="1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1274" y="188679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Bookman Old Style" panose="02050604050505020204" pitchFamily="18" charset="0"/>
              </a:rPr>
              <a:t>В организации используются</a:t>
            </a:r>
            <a:endParaRPr lang="ru-RU" sz="1400" b="1" dirty="0">
              <a:latin typeface="Bookman Old Style" panose="020506040505050202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09284" y="1620858"/>
            <a:ext cx="1800200" cy="14401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53155" y="1618500"/>
            <a:ext cx="0" cy="21602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946898" y="1620858"/>
            <a:ext cx="1296144" cy="14401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460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80021"/>
              </p:ext>
            </p:extLst>
          </p:nvPr>
        </p:nvGraphicFramePr>
        <p:xfrm>
          <a:off x="251520" y="188640"/>
          <a:ext cx="8560219" cy="6536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05982"/>
                <a:gridCol w="1754237"/>
              </a:tblGrid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</a:rPr>
                        <a:t>1. Повышение профессиональной компетентности педагогических работников, направленной на обновление содержания образования в соответствии с ФОП ДО.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</a:tr>
              <a:tr h="115118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</a:rPr>
                        <a:t>Семинар - практикум: «Федеральная образовательная программа дошкольного образования: особенности структуры и содержания документа».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Цель: ознакомление педагогов с особенностями Федеральной образовательной программы дошкольного образования.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Вопросы для обсуждения: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Особенности структуры ФОП ДО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Цели, задачи и принципы ФОП ДО.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Особенности содержания ФОП ДО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Сентябрь, 2023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</a:tr>
              <a:tr h="27052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</a:rPr>
                        <a:t>Семинар- в форме КТД: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</a:rPr>
                        <a:t>«Федеральная рабочая программа воспитания и  федеральный календарный план воспитательной работы: особенности структуры и содержания документа».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Цель: ознакомление педагогов с особенностями Федеральной рабочей программы воспитания.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Вопросы для обсуждения: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1. Особенности структуры Федеральной рабочей программы воспитания.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2. Цели, задачи и принципы Федеральной рабочей программы воспитания.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.3. Особенности содержания Федеральной рабочей программы воспитания.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Ноябрь , 2023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</a:tr>
              <a:tr h="621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</a:rPr>
                        <a:t>Диагностика профессиональных затруднений педагогов по вопросам перехода на ФОП ДО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- Разработка диагностического инструментария на основе тестирования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- Проведение диагностики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- Анализ результатов диагностики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Ноябрь, 2023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32354" marR="323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61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89991722"/>
              </p:ext>
            </p:extLst>
          </p:nvPr>
        </p:nvGraphicFramePr>
        <p:xfrm>
          <a:off x="251520" y="692696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79512" y="5711688"/>
            <a:ext cx="583264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Комплексные программы (Например: «Мир открытий») </a:t>
            </a: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не </a:t>
            </a:r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могут </a:t>
            </a: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быть использована в вариативной части ОП ДОО. 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600693" y="4443596"/>
            <a:ext cx="2376264" cy="2282688"/>
          </a:xfrm>
          <a:prstGeom prst="wedgeRoundRectCallout">
            <a:avLst>
              <a:gd name="adj1" fmla="val -86590"/>
              <a:gd name="adj2" fmla="val 18359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latin typeface="Bookman Old Style" panose="02050604050505020204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Ответы на типовые вопросы по внедрению Федеральной образовательной программы дошкольного образования в образовательную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практику </a:t>
            </a:r>
            <a:r>
              <a:rPr lang="ru-RU" sz="1400" dirty="0">
                <a:latin typeface="Bookman Old Style" panose="020506040505050202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01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99288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Формы методической работы на тактическом уровне </a:t>
            </a:r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(Инвариантная составляющая)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57378653"/>
              </p:ext>
            </p:extLst>
          </p:nvPr>
        </p:nvGraphicFramePr>
        <p:xfrm>
          <a:off x="395536" y="1124744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ая прямоугольная выноска 3"/>
          <p:cNvSpPr/>
          <p:nvPr/>
        </p:nvSpPr>
        <p:spPr>
          <a:xfrm>
            <a:off x="791580" y="5517232"/>
            <a:ext cx="7488832" cy="864096"/>
          </a:xfrm>
          <a:prstGeom prst="wedgeRoundRectCallout">
            <a:avLst>
              <a:gd name="adj1" fmla="val 282"/>
              <a:gd name="adj2" fmla="val -8392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Bookman Old Style" panose="020506040505050202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Практический опыт методической работы показывает эффективность именно таких профессиональных объединений, в которых педагог может не только получить методическую помощь от методиста, но и самостоятельно проанализировать и реализовать ситуацию в собственной практической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064245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5AABA-9CEE-476D-88BB-D0E98E9EB199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116632"/>
            <a:ext cx="8928992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Оптимизация системы планирования и организации образовательной деятельности, предполагающей объединение обучения и воспитания в единый образовательный процесс в соответствии с требованиями ФОП ДО</a:t>
            </a:r>
            <a:r>
              <a:rPr lang="ru-RU" b="1" dirty="0">
                <a:solidFill>
                  <a:sysClr val="windowText" lastClr="000000"/>
                </a:solidFill>
              </a:rPr>
              <a:t>.</a:t>
            </a:r>
            <a:endParaRPr lang="ru-RU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268760"/>
            <a:ext cx="158417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МО групп раннего возраста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1268760"/>
            <a:ext cx="158417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МО групп младшего возраста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1268760"/>
            <a:ext cx="158417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МО групп среднего возраста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20272" y="1268760"/>
            <a:ext cx="158417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МО групп старшего возраста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6080" y="2893708"/>
            <a:ext cx="1872208" cy="11552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1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Знакомство с технологией планирования</a:t>
            </a:r>
            <a:endParaRPr lang="ru-RU" sz="16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73846" y="2921453"/>
            <a:ext cx="1872208" cy="11552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2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Расширение практических умений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78335" y="2893708"/>
            <a:ext cx="1872208" cy="11671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3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Исследовательская и поисковая деятельность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020272" y="2911126"/>
            <a:ext cx="1872208" cy="11671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4.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Оформление методических материалов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384300" y="1916113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042988" y="2224088"/>
            <a:ext cx="0" cy="301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443288" y="1922463"/>
            <a:ext cx="0" cy="277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872163" y="1922463"/>
            <a:ext cx="0" cy="301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908925" y="1898650"/>
            <a:ext cx="0" cy="325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42988" y="2193925"/>
            <a:ext cx="70580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276600" y="2174875"/>
            <a:ext cx="0" cy="301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726113" y="2217738"/>
            <a:ext cx="0" cy="3032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101013" y="2200275"/>
            <a:ext cx="0" cy="301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008063" y="4386263"/>
            <a:ext cx="71267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8102600" y="4097679"/>
            <a:ext cx="20638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5693801" y="4005263"/>
            <a:ext cx="20638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3419475" y="4078288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1033463" y="4057770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1008063" y="4386263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3390900" y="4386262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5697156" y="4295815"/>
            <a:ext cx="9525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8114165" y="4368840"/>
            <a:ext cx="20638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137386" y="5892620"/>
            <a:ext cx="70564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>
            <a:off x="1127861" y="5584645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3381375" y="5584644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5705475" y="5560832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8158035" y="5623187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4594427" y="5892620"/>
            <a:ext cx="19050" cy="307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Скругленный прямоугольник 68"/>
          <p:cNvSpPr/>
          <p:nvPr/>
        </p:nvSpPr>
        <p:spPr>
          <a:xfrm>
            <a:off x="2961539" y="6216574"/>
            <a:ext cx="3366971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Рабочие программы</a:t>
            </a:r>
            <a:endParaRPr lang="ru-RU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H="1">
            <a:off x="1692275" y="981075"/>
            <a:ext cx="2879725" cy="2873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flipH="1">
            <a:off x="3563938" y="971550"/>
            <a:ext cx="1081087" cy="2968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4575175" y="985838"/>
            <a:ext cx="1220788" cy="282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4572000" y="981075"/>
            <a:ext cx="3336925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797053" y="4695089"/>
            <a:ext cx="7632848" cy="8953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Совместная коллективная творческая деятельность по проектированию ОП в соответствии с ФОП ДО</a:t>
            </a:r>
            <a:endParaRPr lang="ru-RU" b="1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46080" y="2525713"/>
            <a:ext cx="1872208" cy="14501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1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Знакомство с технологией планирования</a:t>
            </a:r>
            <a:endParaRPr lang="ru-RU" sz="16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473846" y="2553458"/>
            <a:ext cx="1872208" cy="14501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2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Расширение практических умений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778335" y="2522661"/>
            <a:ext cx="1872208" cy="14651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3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Трансляция опыта проектирования ОП</a:t>
            </a:r>
            <a:endParaRPr lang="ru-RU" sz="16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7020272" y="2540079"/>
            <a:ext cx="1872208" cy="14651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Педагог 4.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Трансляция опыта проектирования РППС</a:t>
            </a:r>
            <a:endParaRPr lang="ru-RU" sz="16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4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92696"/>
            <a:ext cx="8928992" cy="50405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  <a:cs typeface="Times New Roman" pitchFamily="18" charset="0"/>
              </a:rPr>
              <a:t>Алгоритм  проектирования образовательного процесса</a:t>
            </a:r>
            <a:endParaRPr lang="ru-RU" sz="2000" b="1" dirty="0">
              <a:solidFill>
                <a:srgbClr val="C00000"/>
              </a:solidFill>
              <a:effectLst/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457435"/>
              </p:ext>
            </p:extLst>
          </p:nvPr>
        </p:nvGraphicFramePr>
        <p:xfrm>
          <a:off x="0" y="980728"/>
          <a:ext cx="889248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21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Формы методической работы на тактическом уровне </a:t>
            </a:r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(Инвариантная составляющая)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91188515"/>
              </p:ext>
            </p:extLst>
          </p:nvPr>
        </p:nvGraphicFramePr>
        <p:xfrm>
          <a:off x="395536" y="1020217"/>
          <a:ext cx="5544616" cy="572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ая прямоугольная выноска 3"/>
          <p:cNvSpPr/>
          <p:nvPr/>
        </p:nvSpPr>
        <p:spPr>
          <a:xfrm>
            <a:off x="6372200" y="1575161"/>
            <a:ext cx="2627784" cy="1800200"/>
          </a:xfrm>
          <a:prstGeom prst="wedgeRoundRectCallout">
            <a:avLst>
              <a:gd name="adj1" fmla="val -75457"/>
              <a:gd name="adj2" fmla="val -3436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Оказание </a:t>
            </a:r>
            <a:r>
              <a:rPr lang="ru-RU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методической помощи молодым воспитателям в период адаптации и выработке собственной системы работы на этапе вхождения в профессию</a:t>
            </a:r>
          </a:p>
        </p:txBody>
      </p:sp>
    </p:spTree>
    <p:extLst>
      <p:ext uri="{BB962C8B-B14F-4D97-AF65-F5344CB8AC3E}">
        <p14:creationId xmlns:p14="http://schemas.microsoft.com/office/powerpoint/2010/main" val="17686011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8275" y="332656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ПЛАН РАБОТЫ </a:t>
            </a:r>
            <a:r>
              <a:rPr lang="ru-RU" sz="1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«ШКОЛЫ НАЧИНАЮЩЕГО ВОСПИТАТЕЛЯ»</a:t>
            </a:r>
            <a:endParaRPr lang="ru-RU" sz="14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966691"/>
              </p:ext>
            </p:extLst>
          </p:nvPr>
        </p:nvGraphicFramePr>
        <p:xfrm>
          <a:off x="107504" y="917431"/>
          <a:ext cx="8856982" cy="59740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34473"/>
                <a:gridCol w="1337735"/>
                <a:gridCol w="1512168"/>
                <a:gridCol w="1824202"/>
                <a:gridCol w="1824202"/>
                <a:gridCol w="1824202"/>
              </a:tblGrid>
              <a:tr h="122447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Дата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Тема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Цель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>
                          <a:effectLst/>
                          <a:latin typeface="Bookman Old Style" panose="02050604050505020204" pitchFamily="18" charset="0"/>
                        </a:rPr>
                        <a:t>Мероприятия</a:t>
                      </a:r>
                      <a:endParaRPr lang="ru-RU" sz="1400" b="1" kern="5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Совместная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деятельность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Совместная практическая деятельность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Самостоятельная деятельность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anchor="ctr"/>
                </a:tc>
              </a:tr>
              <a:tr h="298519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Октябрь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 vert="wordArtVert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Основные нормативные и локальные документы МАДОУ «ЦРР – Д/С № 111», регламентирующие содержание образовательной деятельности ДОО в современных условиях.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6200" algn="l"/>
                        </a:tabLs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Обеспечить усвоение педагогами правовых норм, регламентирующих образовательные отношения в дошкольном образовательном учреждении. 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u="sng" kern="50" dirty="0">
                          <a:effectLst/>
                          <a:latin typeface="Bookman Old Style" panose="02050604050505020204" pitchFamily="18" charset="0"/>
                        </a:rPr>
                        <a:t>Семинар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Основные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нормативно-правовые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документы, регламентирующие содержание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дошкольного образования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на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Федеральном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уровне</a:t>
                      </a:r>
                      <a:r>
                        <a:rPr lang="ru-RU" sz="1400" b="1" u="sng" kern="50" dirty="0"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u="none" strike="noStrike" kern="5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r>
                        <a:rPr lang="ru-RU" sz="1400" b="1" u="sng" kern="50" dirty="0" smtClean="0">
                          <a:effectLst/>
                          <a:latin typeface="Bookman Old Style" panose="02050604050505020204" pitchFamily="18" charset="0"/>
                        </a:rPr>
                        <a:t>Цель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Анализ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норма-</a:t>
                      </a:r>
                      <a:r>
                        <a:rPr lang="ru-RU" sz="1400" b="1" kern="50" dirty="0" err="1" smtClean="0">
                          <a:effectLst/>
                          <a:latin typeface="Bookman Old Style" panose="02050604050505020204" pitchFamily="18" charset="0"/>
                        </a:rPr>
                        <a:t>тивных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документов различного уровня с целью определения, предъявляемых в них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требований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к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профессиональной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деятельности педагогов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u="sng" kern="50" dirty="0">
                          <a:effectLst/>
                          <a:latin typeface="Bookman Old Style" panose="02050604050505020204" pitchFamily="18" charset="0"/>
                        </a:rPr>
                        <a:t>Семинар-практикум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Основные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локальные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документы МАДОУ «ЦРР – Д/С № 111»,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регламентирую-</a:t>
                      </a:r>
                      <a:r>
                        <a:rPr lang="ru-RU" sz="1400" b="1" kern="50" dirty="0" err="1" smtClean="0">
                          <a:effectLst/>
                          <a:latin typeface="Bookman Old Style" panose="02050604050505020204" pitchFamily="18" charset="0"/>
                        </a:rPr>
                        <a:t>щие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содержание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образовательной деятельности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ДОО в современных условиях</a:t>
                      </a:r>
                      <a:r>
                        <a:rPr lang="ru-RU" sz="1400" b="1" u="sng" kern="5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u="sng" kern="50" dirty="0" smtClean="0">
                          <a:effectLst/>
                          <a:latin typeface="Bookman Old Style" panose="02050604050505020204" pitchFamily="18" charset="0"/>
                        </a:rPr>
                        <a:t>Цель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: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Анализ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локальных актов ДОУ с целью определения,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предъявляемых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в них требований к профессиональной деятельности педагогов.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Презентация сборника для родителей,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включающего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материалы для ознакомления с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нормативно-правовыми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документами, регламентирующими содержание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дошкольного образования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на разных уровнях.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Цель: </a:t>
                      </a:r>
                      <a:r>
                        <a:rPr lang="ru-RU" sz="1400" b="1" kern="50" dirty="0" err="1" smtClean="0">
                          <a:effectLst/>
                          <a:latin typeface="Bookman Old Style" panose="02050604050505020204" pitchFamily="18" charset="0"/>
                        </a:rPr>
                        <a:t>Формиро-вание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умений </a:t>
                      </a:r>
                      <a:r>
                        <a:rPr lang="ru-RU" sz="1400" b="1" kern="50" dirty="0" smtClean="0">
                          <a:effectLst/>
                          <a:latin typeface="Bookman Old Style" panose="02050604050505020204" pitchFamily="18" charset="0"/>
                        </a:rPr>
                        <a:t>педагогов </a:t>
                      </a:r>
                      <a:r>
                        <a:rPr lang="ru-RU" sz="1400" b="1" kern="50" dirty="0">
                          <a:effectLst/>
                          <a:latin typeface="Bookman Old Style" panose="02050604050505020204" pitchFamily="18" charset="0"/>
                        </a:rPr>
                        <a:t>необходимую информацию для родителей в доступной и понятной форме.</a:t>
                      </a:r>
                      <a:endParaRPr lang="ru-RU" sz="1400" b="1" kern="50" dirty="0">
                        <a:effectLst/>
                        <a:latin typeface="Bookman Old Style" panose="02050604050505020204" pitchFamily="18" charset="0"/>
                        <a:ea typeface="Arial Unicode MS"/>
                        <a:cs typeface="Times New Roman"/>
                      </a:endParaRPr>
                    </a:p>
                  </a:txBody>
                  <a:tcPr marL="38235" marR="382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7052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768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Формы методической работы на тактическом уровне </a:t>
            </a:r>
            <a:r>
              <a:rPr lang="ru-RU" sz="1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(Вариативная </a:t>
            </a:r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составляющая)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99989506"/>
              </p:ext>
            </p:extLst>
          </p:nvPr>
        </p:nvGraphicFramePr>
        <p:xfrm>
          <a:off x="503548" y="90872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 rot="5400000">
            <a:off x="4355976" y="692696"/>
            <a:ext cx="432048" cy="5760640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7604" y="3933056"/>
            <a:ext cx="7128792" cy="1008112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Эти структурные </a:t>
            </a:r>
            <a:r>
              <a:rPr lang="ru-RU" sz="1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подразделения </a:t>
            </a:r>
            <a:r>
              <a:rPr lang="ru-RU" sz="1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динамичны по своему содержанию и являются формами работы с отдельными небольшими подгруппами педагогов, которые обладают достаточно высоким уровнем профессиональной компетентности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707904" y="5301208"/>
            <a:ext cx="4896544" cy="1008112"/>
          </a:xfrm>
          <a:prstGeom prst="wedgeRoundRectCallout">
            <a:avLst>
              <a:gd name="adj1" fmla="val -45153"/>
              <a:gd name="adj2" fmla="val -79885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Потребность в таких подразделениях возникает чаще всего у педагогов, чья деятельность и ожидания  выходят за рамки привычных и традиционных форм методической работы</a:t>
            </a:r>
            <a:endParaRPr lang="ru-RU" sz="1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78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30757646"/>
              </p:ext>
            </p:extLst>
          </p:nvPr>
        </p:nvGraphicFramePr>
        <p:xfrm>
          <a:off x="323528" y="692696"/>
          <a:ext cx="8496944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7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Содержание </a:t>
            </a:r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методической работы на </a:t>
            </a: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оперативном уровне 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61011370"/>
              </p:ext>
            </p:extLst>
          </p:nvPr>
        </p:nvGraphicFramePr>
        <p:xfrm>
          <a:off x="107504" y="773996"/>
          <a:ext cx="8928992" cy="6084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2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3A8EA-175B-4BEB-BA01-F06BA7BE0DD8}" type="slidenum">
              <a:rPr lang="ru-RU" smtClean="0"/>
              <a:pPr>
                <a:defRPr/>
              </a:pPr>
              <a:t>58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9306706"/>
              </p:ext>
            </p:extLst>
          </p:nvPr>
        </p:nvGraphicFramePr>
        <p:xfrm>
          <a:off x="395536" y="476672"/>
          <a:ext cx="828092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649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Проблемные направления деятельности</a:t>
            </a:r>
            <a:endParaRPr lang="ru-RU" sz="28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Организация занятий  как формы занимательной деятельности детей.</a:t>
            </a:r>
          </a:p>
          <a:p>
            <a:pPr algn="just"/>
            <a:endParaRPr lang="ru-RU" sz="1300" b="1" dirty="0" smtClean="0">
              <a:solidFill>
                <a:srgbClr val="0000FF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2200" b="1" dirty="0" smtClean="0">
                <a:latin typeface="Bookman Old Style" panose="02050604050505020204" pitchFamily="18" charset="0"/>
              </a:rPr>
              <a:t>Поддержка детской инициативы.</a:t>
            </a:r>
          </a:p>
          <a:p>
            <a:pPr algn="just"/>
            <a:endParaRPr lang="ru-RU" sz="1300" b="1" dirty="0" smtClean="0">
              <a:latin typeface="Bookman Old Style" panose="020506040505050202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Организация деятельности детей </a:t>
            </a:r>
            <a:r>
              <a:rPr lang="ru-RU" sz="2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на </a:t>
            </a:r>
            <a:r>
              <a:rPr lang="ru-RU" sz="2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основе культурных практик.</a:t>
            </a:r>
          </a:p>
          <a:p>
            <a:pPr algn="just"/>
            <a:endParaRPr lang="ru-RU" sz="1200" b="1" dirty="0" smtClean="0">
              <a:solidFill>
                <a:srgbClr val="0000FF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2200" b="1" dirty="0" smtClean="0">
                <a:latin typeface="Bookman Old Style" panose="02050604050505020204" pitchFamily="18" charset="0"/>
              </a:rPr>
              <a:t>Воспитание как базовая основа решения задач образовательной программы.</a:t>
            </a:r>
          </a:p>
          <a:p>
            <a:pPr algn="just"/>
            <a:endParaRPr lang="ru-RU" sz="1200" b="1" dirty="0">
              <a:latin typeface="Bookman Old Style" panose="020506040505050202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Оценка личностных достижений воспитанников с целью индивидуализации образовательных маршрутов.</a:t>
            </a:r>
          </a:p>
          <a:p>
            <a:pPr algn="just"/>
            <a:endParaRPr lang="ru-RU" sz="1200" b="1" dirty="0">
              <a:solidFill>
                <a:srgbClr val="0000FF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2200" b="1" dirty="0" smtClean="0">
                <a:latin typeface="Bookman Old Style" panose="02050604050505020204" pitchFamily="18" charset="0"/>
              </a:rPr>
              <a:t> Работа с детьми требующими особого внимания (КРР, одаренные дети и т.п.)</a:t>
            </a:r>
            <a:endParaRPr lang="ru-RU" sz="2200" b="1" dirty="0">
              <a:latin typeface="Bookman Old Style" panose="020506040505050202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8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43994059"/>
              </p:ext>
            </p:extLst>
          </p:nvPr>
        </p:nvGraphicFramePr>
        <p:xfrm>
          <a:off x="251520" y="692696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99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2068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Локальные акты дошкольной организации, 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требующие корректировки и изменений в связи с введением ФОП ДО</a:t>
            </a:r>
            <a:endParaRPr lang="ru-RU" sz="1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61325"/>
              </p:ext>
            </p:extLst>
          </p:nvPr>
        </p:nvGraphicFramePr>
        <p:xfrm>
          <a:off x="323528" y="1484785"/>
          <a:ext cx="8568952" cy="44759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4176"/>
                <a:gridCol w="4405166"/>
                <a:gridCol w="2579610"/>
              </a:tblGrid>
              <a:tr h="297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Структура документа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Необходимые изменения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</a:rPr>
                        <a:t>Основания для изменений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899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Образовательная программа дошкольного образования</a:t>
                      </a:r>
                      <a:endParaRPr lang="ru-RU" sz="1400" b="1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2285" marR="422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Рабочая программа воспитания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Рабочую программу воспитания необходимо заменить на Федеральную рабочую программу воспитания и дополнить ее  сведениями, которые ФОП требует конкретизировать на уровне образовательной организации (описать уклад детского сада, воспитывающую среду, общности организации и др.)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Пункты 29.3.1 – 29.3.7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дополнять программу по своему усмотрению в соответствии с требованиями ФОП ДО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Календарный план </a:t>
                      </a:r>
                      <a:r>
                        <a:rPr lang="ru-RU" sz="1400" b="1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воспитатель-ной </a:t>
                      </a: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49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Календарный план воспитательной работы нужно заменить на единый Федеральный календарный план воспитательной работы.</a:t>
                      </a:r>
                    </a:p>
                    <a:p>
                      <a:pPr indent="314960" algn="just"/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 части отдельных памятных дат решение зависит от особенностей региона, ситуации и дошкольной организации.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ФОП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Пункт 36.4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Детский сад вправе его дополнить.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9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87326598"/>
              </p:ext>
            </p:extLst>
          </p:nvPr>
        </p:nvGraphicFramePr>
        <p:xfrm>
          <a:off x="467544" y="764704"/>
          <a:ext cx="828092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 rot="21306242">
            <a:off x="2204140" y="2262924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Bookman Old Style" panose="02050604050505020204" pitchFamily="18" charset="0"/>
              </a:rPr>
              <a:t>АНАЛИЗ СООТВЕТСТВИЯ</a:t>
            </a:r>
            <a:endParaRPr lang="ru-RU" sz="2000" b="1" dirty="0">
              <a:latin typeface="Bookman Old Style" panose="02050604050505020204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4301970" y="854714"/>
            <a:ext cx="648072" cy="6948772"/>
          </a:xfrm>
          <a:prstGeom prst="leftBrac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22621030"/>
              </p:ext>
            </p:extLst>
          </p:nvPr>
        </p:nvGraphicFramePr>
        <p:xfrm>
          <a:off x="367936" y="4697696"/>
          <a:ext cx="8424936" cy="1908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77834" y="5203256"/>
            <a:ext cx="30963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Содержание </a:t>
            </a:r>
            <a:r>
              <a:rPr lang="ru-RU" sz="1600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в Программе ДОО по сравнению с Федеральной программой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66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20661849"/>
              </p:ext>
            </p:extLst>
          </p:nvPr>
        </p:nvGraphicFramePr>
        <p:xfrm>
          <a:off x="251520" y="764704"/>
          <a:ext cx="878497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822976" y="5229200"/>
            <a:ext cx="7704856" cy="13681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ВАЖНО!</a:t>
            </a:r>
          </a:p>
          <a:p>
            <a:pPr algn="ctr"/>
            <a:r>
              <a:rPr lang="ru-RU" b="1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Провести </a:t>
            </a:r>
            <a:r>
              <a:rPr lang="ru-RU" b="1" dirty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анализ наличия инфраструктуры и методического обеспечения ДОО к реализации Федеральной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989277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1509</TotalTime>
  <Words>5039</Words>
  <Application>Microsoft Office PowerPoint</Application>
  <PresentationFormat>Экран (4:3)</PresentationFormat>
  <Paragraphs>780</Paragraphs>
  <Slides>59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0" baseType="lpstr">
      <vt:lpstr>Солнцестояние</vt:lpstr>
      <vt:lpstr>«Организация методического сопровождения реализации образовательной программы дошкольных образовательных организаций в соответствии  с ФГОС ДО и ФОП ДО»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методической службы дошкольного учреждения (с позиции трех управленческих уровней)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 проектирования образовательного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Проблемные направления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методического сопровождения реализации образовательной программы дошкольных образовательных организаций в соответствии с ФГОС ДО и ФОП ДО»</dc:title>
  <dc:creator>Лариса Гладунец</dc:creator>
  <cp:lastModifiedBy>User</cp:lastModifiedBy>
  <cp:revision>90</cp:revision>
  <cp:lastPrinted>2023-09-07T05:04:23Z</cp:lastPrinted>
  <dcterms:created xsi:type="dcterms:W3CDTF">2023-09-04T05:04:00Z</dcterms:created>
  <dcterms:modified xsi:type="dcterms:W3CDTF">2023-11-08T09:07:21Z</dcterms:modified>
</cp:coreProperties>
</file>