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70" r:id="rId4"/>
    <p:sldId id="276" r:id="rId5"/>
    <p:sldId id="258" r:id="rId6"/>
    <p:sldId id="259" r:id="rId7"/>
    <p:sldId id="262" r:id="rId8"/>
    <p:sldId id="263" r:id="rId9"/>
    <p:sldId id="264" r:id="rId10"/>
    <p:sldId id="265" r:id="rId11"/>
    <p:sldId id="266" r:id="rId12"/>
    <p:sldId id="269" r:id="rId13"/>
    <p:sldId id="268" r:id="rId14"/>
    <p:sldId id="26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1" d="100"/>
          <a:sy n="81" d="100"/>
        </p:scale>
        <p:origin x="72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EFE460-AAC7-4D98-A00A-1D9413098ABD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0FAB1B-387F-4699-8555-5EDCE2EB30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188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FAB1B-387F-4699-8555-5EDCE2EB30E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947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FAB1B-387F-4699-8555-5EDCE2EB30E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134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FAB1B-387F-4699-8555-5EDCE2EB30E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777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6774F-C427-421E-892C-04B80189C926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FCD1D-00E0-492D-A0EC-6CA97265E0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79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6774F-C427-421E-892C-04B80189C926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FCD1D-00E0-492D-A0EC-6CA97265E0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050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6774F-C427-421E-892C-04B80189C926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FCD1D-00E0-492D-A0EC-6CA97265E0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85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6774F-C427-421E-892C-04B80189C926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FCD1D-00E0-492D-A0EC-6CA97265E0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117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6774F-C427-421E-892C-04B80189C926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FCD1D-00E0-492D-A0EC-6CA97265E0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459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6774F-C427-421E-892C-04B80189C926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FCD1D-00E0-492D-A0EC-6CA97265E0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214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6774F-C427-421E-892C-04B80189C926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FCD1D-00E0-492D-A0EC-6CA97265E0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341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6774F-C427-421E-892C-04B80189C926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FCD1D-00E0-492D-A0EC-6CA97265E0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422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6774F-C427-421E-892C-04B80189C926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FCD1D-00E0-492D-A0EC-6CA97265E0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182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6774F-C427-421E-892C-04B80189C926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FCD1D-00E0-492D-A0EC-6CA97265E0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060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6774F-C427-421E-892C-04B80189C926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FCD1D-00E0-492D-A0EC-6CA97265E0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037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6774F-C427-421E-892C-04B80189C926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FCD1D-00E0-492D-A0EC-6CA97265E0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316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7998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0304" y="2246190"/>
            <a:ext cx="9144000" cy="2387600"/>
          </a:xfrm>
        </p:spPr>
        <p:txBody>
          <a:bodyPr>
            <a:noAutofit/>
          </a:bodyPr>
          <a:lstStyle/>
          <a:p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№66 «Непоседы»</a:t>
            </a:r>
            <a:b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b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«Красота осенней природы в картинах художников, поэтов и композиторов»</a:t>
            </a:r>
            <a:b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подготовительная (логопедическая) группа</a:t>
            </a:r>
            <a:b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№9 «Звёздочка»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999" y="4330095"/>
            <a:ext cx="9144000" cy="2435691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</a:t>
            </a: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Воспитатели:</a:t>
            </a: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Козлова Е. Н.</a:t>
            </a: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Аракелян А. З.</a:t>
            </a:r>
          </a:p>
          <a:p>
            <a:endParaRPr lang="ru-RU" sz="1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Мытищи 2022</a:t>
            </a:r>
          </a:p>
        </p:txBody>
      </p:sp>
    </p:spTree>
    <p:extLst>
      <p:ext uri="{BB962C8B-B14F-4D97-AF65-F5344CB8AC3E}">
        <p14:creationId xmlns:p14="http://schemas.microsoft.com/office/powerpoint/2010/main" val="3537184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5897" cy="685800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2472549" y="2535465"/>
            <a:ext cx="7390564" cy="1116105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проекта</a:t>
            </a:r>
          </a:p>
          <a:p>
            <a:pPr algn="ctr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этап – подготовительный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911836" y="4438222"/>
            <a:ext cx="8511989" cy="2312894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предварительной работы по проекту: определение целей и задач проекта. Сбор материала, необходимого для реализации цели проекта, прогнозирование результата, изготовление дидактических игр. Создание развивающей среды в группе.</a:t>
            </a:r>
          </a:p>
        </p:txBody>
      </p:sp>
      <p:sp>
        <p:nvSpPr>
          <p:cNvPr id="15" name="Стрелка вниз 14"/>
          <p:cNvSpPr/>
          <p:nvPr/>
        </p:nvSpPr>
        <p:spPr>
          <a:xfrm flipH="1">
            <a:off x="5899784" y="3651570"/>
            <a:ext cx="340760" cy="786652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996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19" y="0"/>
            <a:ext cx="12233638" cy="687817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2101966" y="2338748"/>
            <a:ext cx="7747807" cy="1048871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проекта</a:t>
            </a:r>
          </a:p>
          <a:p>
            <a:pPr algn="ctr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этап –основной этап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208472" y="4030791"/>
            <a:ext cx="2326341" cy="2312894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«Осеннее дерево»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77606" y="3979982"/>
            <a:ext cx="2326341" cy="2312894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Беседа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«Разноцветная осень в произведениях художников»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655181" y="4513568"/>
            <a:ext cx="2326341" cy="2312894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«Рассматривание иллюстраций и репродукций картин «Золотая осень»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И.И.Левитана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 flipH="1">
            <a:off x="2278738" y="3406888"/>
            <a:ext cx="320472" cy="55431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 flipH="1">
            <a:off x="7038088" y="3387619"/>
            <a:ext cx="320472" cy="63021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 flipH="1">
            <a:off x="9299711" y="3429000"/>
            <a:ext cx="320472" cy="108456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735596" y="4519252"/>
            <a:ext cx="2326341" cy="2312894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Слушание «Осень» музыка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Г.Свиридова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трелка вниз 16"/>
          <p:cNvSpPr/>
          <p:nvPr/>
        </p:nvSpPr>
        <p:spPr>
          <a:xfrm flipH="1">
            <a:off x="4738531" y="3400580"/>
            <a:ext cx="320472" cy="1112987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672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49" y="0"/>
            <a:ext cx="12205897" cy="685800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2902360" y="2312895"/>
            <a:ext cx="6655324" cy="1116105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проекта</a:t>
            </a:r>
          </a:p>
          <a:p>
            <a:pPr algn="ctr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этап – заключительный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932738" y="3905331"/>
            <a:ext cx="8511989" cy="2019138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проекта. Итоговое развлечение  «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Осенины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15" name="Стрелка вниз 14"/>
          <p:cNvSpPr/>
          <p:nvPr/>
        </p:nvSpPr>
        <p:spPr>
          <a:xfrm flipH="1">
            <a:off x="6054710" y="3429000"/>
            <a:ext cx="268046" cy="45720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655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4913"/>
            <a:ext cx="12244660" cy="7652913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2705494" y="1714842"/>
            <a:ext cx="7092268" cy="1048871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Используемая литература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975537" y="3255225"/>
            <a:ext cx="8511989" cy="3111262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Веракса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Н.Е., </a:t>
            </a:r>
            <a:r>
              <a:rPr lang="ru-RU" sz="1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Галимов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О.Р. Познавательно-исследовательская деятельность дошкольников.</a:t>
            </a:r>
          </a:p>
          <a:p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занятий с детьми 4-7 лет. - М.: Мозаика-Синтез, 2015</a:t>
            </a:r>
          </a:p>
          <a:p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Гудинов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В.В. Тематические загадки для дошкольников. - М.: ТЦ Сфера, 2002. Комарова Т.С. Изобразительная деятельность в детском  саду. Подготовительная группа. - М.:</a:t>
            </a:r>
          </a:p>
          <a:p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Мозаика-Синтез, 2015.</a:t>
            </a:r>
          </a:p>
          <a:p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Куцакова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Л.В. Творим и мастерим. Ручной труд в детском саду и дома. М.: Мозаика-Синтез, 2007.</a:t>
            </a:r>
          </a:p>
          <a:p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И.А.Лыкова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«Программа художественного воспитания , обучение и развитие детей 2-7лет «Цветные ладошки», Карапуз-дидактика, Москва 2009г. От рождения до школы.</a:t>
            </a:r>
          </a:p>
          <a:p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Примерная общеобразовательная программа дошкольного образования / Под ред. Н.Е. </a:t>
            </a:r>
            <a:r>
              <a:rPr lang="ru-RU" sz="1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Вераксы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Т.С. Комаровой, М.А. Васильевой. - М.: Мозаика-Синтез, 2015.</a:t>
            </a:r>
          </a:p>
          <a:p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1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Соломенникова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О.А. Ознакомление с природой в детском саду. Подготовительная группа. М.: Мозаика-Синтез, 2014.</a:t>
            </a:r>
          </a:p>
          <a:p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1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Халезова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Н.Б. Декоративная лепка в детском саду. - М.: ТЦ Сфера, 2005 </a:t>
            </a:r>
          </a:p>
        </p:txBody>
      </p:sp>
      <p:sp>
        <p:nvSpPr>
          <p:cNvPr id="15" name="Стрелка вниз 14"/>
          <p:cNvSpPr/>
          <p:nvPr/>
        </p:nvSpPr>
        <p:spPr>
          <a:xfrm flipH="1">
            <a:off x="6097509" y="2765653"/>
            <a:ext cx="268046" cy="45720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183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475" y="3002352"/>
            <a:ext cx="2891736" cy="3855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51" y="3312600"/>
            <a:ext cx="3895373" cy="2921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602" y="3312600"/>
            <a:ext cx="4166336" cy="2921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894029" y="1918835"/>
            <a:ext cx="6698714" cy="769895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 по проекту</a:t>
            </a:r>
          </a:p>
        </p:txBody>
      </p:sp>
    </p:spTree>
    <p:extLst>
      <p:ext uri="{BB962C8B-B14F-4D97-AF65-F5344CB8AC3E}">
        <p14:creationId xmlns:p14="http://schemas.microsoft.com/office/powerpoint/2010/main" val="732882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40" y="3710070"/>
            <a:ext cx="4294094" cy="3220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982" y="4172677"/>
            <a:ext cx="3336996" cy="2502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227" y="444376"/>
            <a:ext cx="3649107" cy="2736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514" y="444376"/>
            <a:ext cx="4240306" cy="3180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3503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64" y="970406"/>
            <a:ext cx="4741127" cy="5298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609" y="782424"/>
            <a:ext cx="4358653" cy="5811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169996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ABE94F6-0CDB-DAB1-28DE-83CCAA6A2A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171" y="2799453"/>
            <a:ext cx="5227199" cy="3916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58AE045-9D47-7F17-E6E4-55569F8D50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313" y="1538926"/>
            <a:ext cx="3943545" cy="4025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8556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5790" cy="6879119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2165909" y="2554664"/>
            <a:ext cx="7860181" cy="3967833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проекта: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подготовительной  группы, педагоги ДОУ.</a:t>
            </a:r>
          </a:p>
          <a:p>
            <a:pPr algn="ctr"/>
            <a:r>
              <a:rPr lang="ru-RU" sz="2000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проекта: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информационно-познавательный</a:t>
            </a:r>
          </a:p>
          <a:p>
            <a:pPr algn="ctr"/>
            <a:r>
              <a:rPr lang="ru-RU" sz="2000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Сроки: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кратковременный, 1 месяц (сентябрь)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923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790" y="-1"/>
            <a:ext cx="12225790" cy="6879119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2011439" y="2300141"/>
            <a:ext cx="8003356" cy="4404535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Предварительная работа:</a:t>
            </a:r>
            <a:endParaRPr lang="ru-RU" sz="1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с детьми «Разноцветная осень в произведениях художников», «Осень в музыке», слушание музыки П.И. Чайковский из цикла «Времена года» «Октябрь»</a:t>
            </a:r>
          </a:p>
          <a:p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Заучивание  стихотворений поэтов об осени.                                </a:t>
            </a:r>
          </a:p>
          <a:p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Рассматривание иллюстраций и репродукций картин «Золотая осень»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И.И.Левитана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других художников.                                                                                                                             - Чтение произведений об осени А. Фет «Осень», А. Пушкин «Осень».</a:t>
            </a:r>
          </a:p>
          <a:p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Подвижные игры на прогулке «Найди дерево по листочку», «Раз, два, три – к дереву беги».                  </a:t>
            </a:r>
          </a:p>
          <a:p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Слушание «Осень» 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Г.Свиридова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460165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03EE6F6-2910-4939-3CB2-ECE7BD0525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80" y="0"/>
            <a:ext cx="12225790" cy="6879119"/>
          </a:xfrm>
          <a:prstGeom prst="rect">
            <a:avLst/>
          </a:prstGeom>
        </p:spPr>
      </p:pic>
      <p:sp>
        <p:nvSpPr>
          <p:cNvPr id="3" name="Скругленный прямоугольник 5">
            <a:extLst>
              <a:ext uri="{FF2B5EF4-FFF2-40B4-BE49-F238E27FC236}">
                <a16:creationId xmlns:a16="http://schemas.microsoft.com/office/drawing/2014/main" id="{E85B1A39-F914-9A00-8497-BAAD727F3197}"/>
              </a:ext>
            </a:extLst>
          </p:cNvPr>
          <p:cNvSpPr/>
          <p:nvPr/>
        </p:nvSpPr>
        <p:spPr>
          <a:xfrm>
            <a:off x="2012166" y="2328422"/>
            <a:ext cx="8017954" cy="4081805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родителями:</a:t>
            </a:r>
            <a:endParaRPr lang="ru-RU" sz="1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для родителей «Осень в произведениях русских поэтов и художников»                                                                             </a:t>
            </a:r>
          </a:p>
          <a:p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мероприятие: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Итоговое развлечение  «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Осенины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результаты:</a:t>
            </a:r>
            <a:endParaRPr lang="ru-RU" sz="1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данном проекте дети научатся сравнивать и отличать характер музыки, узнавать и описывать какая осень, подбирать эпитеты. Научатся рассматривать различные картины осени, запечатленные знаменитыми художниками. Будут иметь элементарные представления о поэтах и писателях, изобразивших время года осень в своих произведениях. Научатся слушать стихи, классическую музыку.</a:t>
            </a:r>
          </a:p>
        </p:txBody>
      </p:sp>
    </p:spTree>
    <p:extLst>
      <p:ext uri="{BB962C8B-B14F-4D97-AF65-F5344CB8AC3E}">
        <p14:creationId xmlns:p14="http://schemas.microsoft.com/office/powerpoint/2010/main" val="248516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336" y="0"/>
            <a:ext cx="12243335" cy="6894634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329179" y="1960775"/>
            <a:ext cx="9351390" cy="4768270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проекта.</a:t>
            </a:r>
          </a:p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Сочетание трёх видов искусства: поэзии, живописи и музыки отражает духовно-эмоциональную сферу чувств в области художественно-эстетического воспитания дошкольников.</a:t>
            </a:r>
          </a:p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наши великие писатели, поэты, композиторы, художники черпали свое вдохновение в народном творчестве и в родной русской природе, выражали своё отношение к ней и показывали роль человека в этом прекрасном мире. Именно в произведениях искусства, словно в зеркале, отражается прелестная и, в то же время, уязвимая красота окружающего нас мира. Природа и искусство неотделимы друг от друга, потому что природа с детства раз и навсегда входит в жизнь каждого человека.</a:t>
            </a:r>
          </a:p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подобном сочетании мир искусства, его образность можно наиболее полно и доступно передать дошкольникам, используя современные методики, технологии, ИКТ в условиях  реализации ФГОС ДО:  в стихотворениях, музыкальных произведениях, живописных иллюстрациях соответственно русских поэтов, композиторов, художников.</a:t>
            </a:r>
          </a:p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Уже в дошкольном возрасте важно приобщить детей к подлинному искусству, способствовать становлению его музыкальной культуры.</a:t>
            </a:r>
          </a:p>
        </p:txBody>
      </p:sp>
    </p:spTree>
    <p:extLst>
      <p:ext uri="{BB962C8B-B14F-4D97-AF65-F5344CB8AC3E}">
        <p14:creationId xmlns:p14="http://schemas.microsoft.com/office/powerpoint/2010/main" val="371770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BDF7FED-F8EE-2D2D-8402-E40D03F955E5}"/>
              </a:ext>
            </a:extLst>
          </p:cNvPr>
          <p:cNvGrpSpPr/>
          <p:nvPr/>
        </p:nvGrpSpPr>
        <p:grpSpPr>
          <a:xfrm>
            <a:off x="2118997" y="2682203"/>
            <a:ext cx="7954005" cy="3818965"/>
            <a:chOff x="2138082" y="268941"/>
            <a:chExt cx="8511989" cy="3818965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2138082" y="268941"/>
              <a:ext cx="8511989" cy="1048871"/>
            </a:xfrm>
            <a:prstGeom prst="roundRect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800" b="1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Цель проекта</a:t>
              </a:r>
            </a:p>
          </p:txBody>
        </p:sp>
        <p:sp>
          <p:nvSpPr>
            <p:cNvPr id="3" name="Скругленный прямоугольник 2"/>
            <p:cNvSpPr/>
            <p:nvPr/>
          </p:nvSpPr>
          <p:spPr>
            <a:xfrm>
              <a:off x="4760259" y="1775012"/>
              <a:ext cx="3442447" cy="2312894"/>
            </a:xfrm>
            <a:prstGeom prst="roundRect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Раскрыть художественное единство образного содержания поэзии, живописи, музыки.</a:t>
              </a:r>
            </a:p>
          </p:txBody>
        </p:sp>
        <p:sp>
          <p:nvSpPr>
            <p:cNvPr id="15" name="Стрелка вниз 14"/>
            <p:cNvSpPr/>
            <p:nvPr/>
          </p:nvSpPr>
          <p:spPr>
            <a:xfrm flipH="1">
              <a:off x="6394076" y="1317812"/>
              <a:ext cx="268046" cy="457200"/>
            </a:xfrm>
            <a:prstGeom prst="downArrow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6249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259"/>
            <a:ext cx="12186294" cy="687817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2" name="Скругленный прямоугольник 1"/>
          <p:cNvSpPr/>
          <p:nvPr/>
        </p:nvSpPr>
        <p:spPr>
          <a:xfrm>
            <a:off x="2644046" y="2365955"/>
            <a:ext cx="7181006" cy="1048871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</a:t>
            </a:r>
          </a:p>
          <a:p>
            <a:pPr algn="ctr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162139" y="4227852"/>
            <a:ext cx="2877670" cy="2312894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Побуждать детей вспоминать знакомую музыку и анализировать её. Совершенствовать умение понимать настроение музыкального произведения, передавать его в движении.       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4647" y="4203592"/>
            <a:ext cx="3051413" cy="2312894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 детей рассматривать репродукции картин, слушать музыку, обращая внимание на средства выразительности, использованные поэтами, художниками и композиторами.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355888" y="4227852"/>
            <a:ext cx="2326341" cy="2312894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Показать тесную связь, близость искусства слова, живописи и музыки.</a:t>
            </a:r>
          </a:p>
        </p:txBody>
      </p:sp>
      <p:sp>
        <p:nvSpPr>
          <p:cNvPr id="13" name="Стрелка вниз 12"/>
          <p:cNvSpPr/>
          <p:nvPr/>
        </p:nvSpPr>
        <p:spPr>
          <a:xfrm flipH="1">
            <a:off x="3115062" y="3429000"/>
            <a:ext cx="410579" cy="774592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 flipH="1">
            <a:off x="6445720" y="3414826"/>
            <a:ext cx="389966" cy="788766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 flipH="1">
            <a:off x="9249505" y="3414824"/>
            <a:ext cx="389963" cy="788767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756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2469823" y="2608730"/>
            <a:ext cx="7025374" cy="1048871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</a:t>
            </a:r>
          </a:p>
          <a:p>
            <a:pPr algn="ctr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168856" y="4360538"/>
            <a:ext cx="2326341" cy="2312894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умение рассуждать и обосновывать свои суждения.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335530" y="4356847"/>
            <a:ext cx="2326341" cy="2312894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образную речь дошкольников, расширять словарный запас детей.  </a:t>
            </a:r>
          </a:p>
        </p:txBody>
      </p:sp>
      <p:sp>
        <p:nvSpPr>
          <p:cNvPr id="13" name="Стрелка вниз 12"/>
          <p:cNvSpPr/>
          <p:nvPr/>
        </p:nvSpPr>
        <p:spPr>
          <a:xfrm flipH="1">
            <a:off x="3346077" y="3657601"/>
            <a:ext cx="341861" cy="699246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 flipH="1">
            <a:off x="8198818" y="3657602"/>
            <a:ext cx="341861" cy="699246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485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0612" cy="685800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2516957" y="2502713"/>
            <a:ext cx="7514985" cy="1048871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</a:t>
            </a:r>
          </a:p>
          <a:p>
            <a:pPr algn="ctr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251103" y="4384297"/>
            <a:ext cx="2904564" cy="2312894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любовь к родной природе, к родному краю.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215807" y="4356848"/>
            <a:ext cx="2819489" cy="2312894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в детях чувство прекрасного, любовь к природе через изобразительное искусство, музыку и поэзию.</a:t>
            </a:r>
          </a:p>
        </p:txBody>
      </p:sp>
      <p:sp>
        <p:nvSpPr>
          <p:cNvPr id="13" name="Стрелка вниз 12"/>
          <p:cNvSpPr/>
          <p:nvPr/>
        </p:nvSpPr>
        <p:spPr>
          <a:xfrm flipH="1">
            <a:off x="3487942" y="3551584"/>
            <a:ext cx="367620" cy="805264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 flipH="1">
            <a:off x="8565777" y="3551584"/>
            <a:ext cx="367620" cy="805264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1389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864</Words>
  <Application>Microsoft Office PowerPoint</Application>
  <PresentationFormat>Широкоэкранный</PresentationFormat>
  <Paragraphs>67</Paragraphs>
  <Slides>17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Тема Office</vt:lpstr>
      <vt:lpstr> МБДОУ №66 «Непоседы» Проект  «Красота осенней природы в картинах художников, поэтов и композиторов» подготовительная (логопедическая) группа №9 «Звёздочка»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№66 «Непоседы» Проект  Улицы моего города – Мытищи старшая (логопедическая) группа №9 «Звёздочка»</dc:title>
  <dc:creator>Ольга</dc:creator>
  <cp:lastModifiedBy>Анна Аракелян</cp:lastModifiedBy>
  <cp:revision>41</cp:revision>
  <dcterms:created xsi:type="dcterms:W3CDTF">2021-10-02T18:55:04Z</dcterms:created>
  <dcterms:modified xsi:type="dcterms:W3CDTF">2022-10-03T08:57:05Z</dcterms:modified>
</cp:coreProperties>
</file>