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3372" autoAdjust="0"/>
  </p:normalViewPr>
  <p:slideViewPr>
    <p:cSldViewPr>
      <p:cViewPr>
        <p:scale>
          <a:sx n="66" d="100"/>
          <a:sy n="66" d="100"/>
        </p:scale>
        <p:origin x="-1158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29</Words>
  <Application>Microsoft Office PowerPoint</Application>
  <PresentationFormat>Экран (4:3)</PresentationFormat>
  <Paragraphs>7</Paragraphs>
  <Slides>14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113</cp:revision>
  <dcterms:created xsi:type="dcterms:W3CDTF">2022-04-12T17:29:35Z</dcterms:created>
  <dcterms:modified xsi:type="dcterms:W3CDTF">2022-04-21T10:39:51Z</dcterms:modified>
</cp:coreProperties>
</file>