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3" r:id="rId5"/>
    <p:sldId id="260" r:id="rId6"/>
    <p:sldId id="262" r:id="rId7"/>
    <p:sldId id="264" r:id="rId8"/>
    <p:sldId id="266" r:id="rId9"/>
    <p:sldId id="265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01"/>
    <p:restoredTop sz="94665"/>
  </p:normalViewPr>
  <p:slideViewPr>
    <p:cSldViewPr>
      <p:cViewPr varScale="1">
        <p:scale>
          <a:sx n="107" d="100"/>
          <a:sy n="107" d="100"/>
        </p:scale>
        <p:origin x="560" y="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chemeClr val="accent3">
                <a:lumMod val="60000"/>
                <a:lumOff val="40000"/>
              </a:schemeClr>
            </a:gs>
            <a:gs pos="100000">
              <a:schemeClr val="bg2">
                <a:tint val="89000"/>
                <a:shade val="62000"/>
                <a:satMod val="110000"/>
                <a:lumMod val="72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slide" Target="slid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slide" Target="slide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2.wdp"/><Relationship Id="rId3" Type="http://schemas.microsoft.com/office/2007/relationships/hdphoto" Target="../media/hdphoto7.wdp"/><Relationship Id="rId7" Type="http://schemas.microsoft.com/office/2007/relationships/hdphoto" Target="../media/hdphoto9.wdp"/><Relationship Id="rId12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jpeg"/><Relationship Id="rId7" Type="http://schemas.microsoft.com/office/2007/relationships/hdphoto" Target="../media/hdphoto14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13.wdp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microsoft.com/office/2007/relationships/hdphoto" Target="../media/hdphoto1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626180" y="0"/>
            <a:ext cx="14830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ЦВЕТЫ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51720" y="2593642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00B0F0"/>
                </a:solidFill>
                <a:hlinkClick r:id="rId2" action="ppaction://hlinksldjump"/>
              </a:rPr>
              <a:t>Садовые</a:t>
            </a:r>
            <a:endParaRPr lang="ru-RU" sz="2400" dirty="0">
              <a:solidFill>
                <a:srgbClr val="00B0F0"/>
              </a:solidFill>
            </a:endParaRPr>
          </a:p>
          <a:p>
            <a:pPr algn="just"/>
            <a:endParaRPr lang="ru-RU" sz="2400" dirty="0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chemeClr val="bg2">
                    <a:lumMod val="75000"/>
                  </a:schemeClr>
                </a:solidFill>
                <a:hlinkClick r:id="rId3" action="ppaction://hlinksldjump"/>
              </a:rPr>
              <a:t>Полевые</a:t>
            </a:r>
            <a:endParaRPr lang="ru-RU" sz="2400" dirty="0">
              <a:solidFill>
                <a:schemeClr val="bg2">
                  <a:lumMod val="75000"/>
                </a:schemeClr>
              </a:solidFill>
            </a:endParaRPr>
          </a:p>
          <a:p>
            <a:pPr algn="just"/>
            <a:endParaRPr lang="ru-RU" sz="2400" dirty="0">
              <a:solidFill>
                <a:srgbClr val="00B0F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chemeClr val="accent3"/>
                </a:solidFill>
                <a:hlinkClick r:id="rId4" action="ppaction://hlinksldjump"/>
              </a:rPr>
              <a:t>Комнатные</a:t>
            </a:r>
            <a:endParaRPr lang="ru-RU" sz="2400" dirty="0">
              <a:solidFill>
                <a:schemeClr val="accent3"/>
              </a:solidFill>
            </a:endParaRPr>
          </a:p>
          <a:p>
            <a:pPr algn="just"/>
            <a:endParaRPr lang="ru-RU" sz="2400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7030A0"/>
                </a:solidFill>
                <a:hlinkClick r:id="rId5" action="ppaction://hlinksldjump"/>
              </a:rPr>
              <a:t>Декоративные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75856" y="1393567"/>
            <a:ext cx="27238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Виды цветов:</a:t>
            </a:r>
          </a:p>
        </p:txBody>
      </p:sp>
    </p:spTree>
    <p:extLst>
      <p:ext uri="{BB962C8B-B14F-4D97-AF65-F5344CB8AC3E}">
        <p14:creationId xmlns:p14="http://schemas.microsoft.com/office/powerpoint/2010/main" val="375856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6" grpId="3"/>
      <p:bldP spid="7" grpId="0"/>
      <p:bldP spid="7" grpId="1"/>
      <p:bldP spid="7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p-10\Downloads\gratis-png-cesta-colgante-petunia-maceta-jardinera-flor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95" b="100000" l="5618" r="976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214" y="908720"/>
            <a:ext cx="5616624" cy="360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p-10\Downloads\садовые-растения-png-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88018"/>
            <a:ext cx="538119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50" b="99063" l="0" r="9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4276"/>
            <a:ext cx="3240360" cy="344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4008" y="21741"/>
            <a:ext cx="3528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САДОВЫЕ</a:t>
            </a:r>
          </a:p>
        </p:txBody>
      </p:sp>
      <p:sp>
        <p:nvSpPr>
          <p:cNvPr id="4" name="Стрелка вниз 3">
            <a:hlinkClick r:id="rId7" action="ppaction://hlinksldjump"/>
            <a:extLst>
              <a:ext uri="{FF2B5EF4-FFF2-40B4-BE49-F238E27FC236}">
                <a16:creationId xmlns:a16="http://schemas.microsoft.com/office/drawing/2014/main" id="{E411F621-2480-1B4B-B25B-E0E1332A04BE}"/>
              </a:ext>
            </a:extLst>
          </p:cNvPr>
          <p:cNvSpPr/>
          <p:nvPr/>
        </p:nvSpPr>
        <p:spPr>
          <a:xfrm>
            <a:off x="8028384" y="5589240"/>
            <a:ext cx="504056" cy="6590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89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up-10\Downloads\111806346_4962454_page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56792"/>
            <a:ext cx="236624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p-10\Downloads\bouquet-of-flowers-clip-art-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8840"/>
            <a:ext cx="3096668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50112"/>
            <a:ext cx="4243988" cy="36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0" y="0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ПОЛЕВЫЕ</a:t>
            </a:r>
          </a:p>
        </p:txBody>
      </p:sp>
      <p:sp>
        <p:nvSpPr>
          <p:cNvPr id="6" name="Стрелка вниз 5">
            <a:hlinkClick r:id="rId6" action="ppaction://hlinksldjump"/>
            <a:extLst>
              <a:ext uri="{FF2B5EF4-FFF2-40B4-BE49-F238E27FC236}">
                <a16:creationId xmlns:a16="http://schemas.microsoft.com/office/drawing/2014/main" id="{BBF9C1FD-A22C-504F-A031-6FF25E5BFD48}"/>
              </a:ext>
            </a:extLst>
          </p:cNvPr>
          <p:cNvSpPr/>
          <p:nvPr/>
        </p:nvSpPr>
        <p:spPr>
          <a:xfrm>
            <a:off x="8028384" y="5589240"/>
            <a:ext cx="504056" cy="6590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45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0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30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93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p-10\Downloads\im26032019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257145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p-10\Downloads\im26032019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836712"/>
            <a:ext cx="3517607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p-10\Downloads\png-clipart-widow-s-thrill-houseplant-plants-moscow-succulent-plant-plant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56" l="2000" r="9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813666"/>
            <a:ext cx="36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76056" y="0"/>
            <a:ext cx="2595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КОМНАТНЫЕ</a:t>
            </a:r>
          </a:p>
        </p:txBody>
      </p:sp>
      <p:sp>
        <p:nvSpPr>
          <p:cNvPr id="6" name="Стрелка вниз 5">
            <a:hlinkClick r:id="rId6" action="ppaction://hlinksldjump"/>
            <a:extLst>
              <a:ext uri="{FF2B5EF4-FFF2-40B4-BE49-F238E27FC236}">
                <a16:creationId xmlns:a16="http://schemas.microsoft.com/office/drawing/2014/main" id="{5CE28ADF-8A16-1E4F-B3BA-C1990148AC55}"/>
              </a:ext>
            </a:extLst>
          </p:cNvPr>
          <p:cNvSpPr/>
          <p:nvPr/>
        </p:nvSpPr>
        <p:spPr>
          <a:xfrm>
            <a:off x="8028384" y="5589240"/>
            <a:ext cx="504056" cy="6590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42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2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50" autoRev="1" fill="remove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50" autoRev="1" fill="remove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50" autoRev="1" fill="remove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up-10\Downloads\unnamed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87" y="2121022"/>
            <a:ext cx="4876800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16016" y="0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ДЕКОРАТИВНЫЕ</a:t>
            </a:r>
          </a:p>
        </p:txBody>
      </p:sp>
      <p:pic>
        <p:nvPicPr>
          <p:cNvPr id="3" name="Picture 2" descr="C:\Users\up-10\Downloads\png-clipart-violet-orchid-hanging-hanging-flower-decorative-flower (1)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5" b="100000" l="667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405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p-10\Downloads\png-transparent-decorative-patterns-of-green-flowers-flower-botany-nature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42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56992"/>
            <a:ext cx="6745172" cy="36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низ 5">
            <a:hlinkClick r:id="rId7" action="ppaction://hlinksldjump"/>
            <a:extLst>
              <a:ext uri="{FF2B5EF4-FFF2-40B4-BE49-F238E27FC236}">
                <a16:creationId xmlns:a16="http://schemas.microsoft.com/office/drawing/2014/main" id="{EABB1315-7A95-0145-B787-BE09DEBC7EA5}"/>
              </a:ext>
            </a:extLst>
          </p:cNvPr>
          <p:cNvSpPr/>
          <p:nvPr/>
        </p:nvSpPr>
        <p:spPr>
          <a:xfrm>
            <a:off x="8028384" y="5589240"/>
            <a:ext cx="504056" cy="6590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71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3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42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7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8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1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116632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ИГРЫ</a:t>
            </a:r>
          </a:p>
        </p:txBody>
      </p:sp>
      <p:pic>
        <p:nvPicPr>
          <p:cNvPr id="4" name="Picture 2" descr="C:\Users\up-10\Downloads\im26032019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257145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14274"/>
            <a:ext cx="3243263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625744"/>
            <a:ext cx="3603625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up-10\Downloads\png-clipart-violet-orchid-hanging-hanging-flower-decorative-flower (1)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75" b="100000" l="667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412763"/>
            <a:ext cx="405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20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88024" y="31158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УПРАЖНЕНИЯ</a:t>
            </a:r>
          </a:p>
        </p:txBody>
      </p:sp>
    </p:spTree>
    <p:extLst>
      <p:ext uri="{BB962C8B-B14F-4D97-AF65-F5344CB8AC3E}">
        <p14:creationId xmlns:p14="http://schemas.microsoft.com/office/powerpoint/2010/main" val="3005998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0211" y="288840"/>
            <a:ext cx="7023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Helvetica" panose="020B0604020202020204" pitchFamily="34" charset="0"/>
                <a:cs typeface="Helvetica" panose="020B0604020202020204" pitchFamily="34" charset="0"/>
              </a:rPr>
              <a:t>Профессии связанные с выращиванием цветов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560" y="3572696"/>
            <a:ext cx="1253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Медсестра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70194" y="6121074"/>
            <a:ext cx="1139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художник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36296" y="6092449"/>
            <a:ext cx="1457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Композитор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80330" y="3462959"/>
            <a:ext cx="997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флорист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04269" y="3397115"/>
            <a:ext cx="1020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Садовод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38206" y="6205954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Агроном</a:t>
            </a:r>
          </a:p>
        </p:txBody>
      </p:sp>
      <p:pic>
        <p:nvPicPr>
          <p:cNvPr id="2051" name="композитор" descr="C:\Users\Ineza\Desktop\3-ts160656147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782" l="0" r="990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510620"/>
            <a:ext cx="35854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флорист" descr="C:\Users\Ineza\Desktop\179-1796234_welding-header-image-gardener-cartoon-hd-png-downloa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880" l="1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236" y="692696"/>
            <a:ext cx="198144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агроном" descr="C:\Users\Ineza\Desktop\png-clipart-farmer-agriculture-wheat-straw-agriculture-fictional-characte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5" b="98065" l="0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50" y="4061354"/>
            <a:ext cx="313422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художник" descr="C:\Users\Ineza\Desktop\png-clipart-watercolor-painting-graphics-cartoon-painting-watercolor-painting-chil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940" l="0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829" y="3397115"/>
            <a:ext cx="356044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садовод" descr="C:\Users\Ineza\Desktop\png-clipart-farmer-farmer.pn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582" y="557972"/>
            <a:ext cx="3800587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медсестра" descr="C:\Users\Ineza\Desktop\png-transparent-cartoon-nurse-people-illustration-cartoon-characters-illustration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91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" y="750505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06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0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0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548680"/>
            <a:ext cx="9967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</a:t>
            </a:r>
            <a:r>
              <a:rPr lang="ru-RU" sz="2400" dirty="0"/>
              <a:t>Что  нужно для того , чтобы семена начали расти? </a:t>
            </a:r>
          </a:p>
        </p:txBody>
      </p:sp>
      <p:pic>
        <p:nvPicPr>
          <p:cNvPr id="3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1052736"/>
            <a:ext cx="1794361" cy="1773251"/>
          </a:xfrm>
          <a:prstGeom prst="flowChartConnector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4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43531" y="3966775"/>
            <a:ext cx="1643074" cy="1627574"/>
          </a:xfrm>
          <a:prstGeom prst="flowChartConnector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5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3" b="99107" l="298" r="9881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672204" y="1362867"/>
            <a:ext cx="1643074" cy="1643074"/>
          </a:xfrm>
          <a:prstGeom prst="flowChartConnector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6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86" b="98214" l="0" r="98652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788172" y="4170872"/>
            <a:ext cx="2098704" cy="1584639"/>
          </a:xfrm>
          <a:prstGeom prst="flowChartConnector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https://nukadeti.ru/content/images/essence/color/2009/318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2" b="98846" l="192" r="988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206783"/>
            <a:ext cx="216543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apik.pro/uploads/posts/2021-01/1611383994_2-p-risunok-pchela-detskii-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00562"/>
            <a:ext cx="3031582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5084" y="2941253"/>
            <a:ext cx="1857388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Тепло и свет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57890" y="5860562"/>
            <a:ext cx="185738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Воздух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00826" y="3214686"/>
            <a:ext cx="214314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Вода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5084" y="6007411"/>
            <a:ext cx="235742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Насекомые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24613" y="5946581"/>
            <a:ext cx="164307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Земля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29705" y="3469729"/>
            <a:ext cx="235742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Молоток</a:t>
            </a:r>
          </a:p>
        </p:txBody>
      </p:sp>
    </p:spTree>
    <p:extLst>
      <p:ext uri="{BB962C8B-B14F-4D97-AF65-F5344CB8AC3E}">
        <p14:creationId xmlns:p14="http://schemas.microsoft.com/office/powerpoint/2010/main" val="28324030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237</TotalTime>
  <Words>44</Words>
  <Application>Microsoft Macintosh PowerPoint</Application>
  <PresentationFormat>Экран (4:3)</PresentationFormat>
  <Paragraphs>29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Helvetica</vt:lpstr>
      <vt:lpstr>Times New Roman</vt:lpstr>
      <vt:lpstr>Trebuchet MS</vt:lpstr>
      <vt:lpstr>Wingdings</vt:lpstr>
      <vt:lpstr>Wingdings 2</vt:lpstr>
      <vt:lpstr>Остин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Цветы</dc:title>
  <dc:creator>up-10</dc:creator>
  <cp:lastModifiedBy>Галина Дойкова</cp:lastModifiedBy>
  <cp:revision>25</cp:revision>
  <dcterms:created xsi:type="dcterms:W3CDTF">2021-05-19T08:36:13Z</dcterms:created>
  <dcterms:modified xsi:type="dcterms:W3CDTF">2021-06-11T11:32:37Z</dcterms:modified>
</cp:coreProperties>
</file>