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2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ll-clipart.net/uploads/posts/2015-05/1431105970_dvvnytyt1sdcepa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8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4" descr="http://cdn.xl.thumbs.canstockphoto.com/canstock8696699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7087500" y="369000"/>
            <a:ext cx="1714500" cy="157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 descr="http://cdn.xl.thumbs.canstockphoto.com/canstock8696699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7087500" y="369000"/>
            <a:ext cx="1714500" cy="157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g-fotki.yandex.ru/get/9805/37366204.57d/0_124e91_f25f26c0_L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2000" y="4732869"/>
            <a:ext cx="1872208" cy="175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s://cdn.vectorstock.com/i/thumbs/39,21/curled-corners-vector-13392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41687" y="5038587"/>
            <a:ext cx="1376663" cy="145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s://cdn.vectorstock.com/i/thumbs/39,21/curled-corners-vector-13392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41687" y="5038587"/>
            <a:ext cx="1376663" cy="145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ttps://teslamotorsclub.com/tmc/data/avatars/l/48/48574.jpg?1465135584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teslamotorsclub.com/tmc/data/avatars/l/48/48574.jpg?1465135584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s://teslamotorsclub.com/tmc/data/avatars/l/48/48574.jpg?1465135584"/>
          <p:cNvPicPr>
            <a:picLocks noChangeAspect="1" noChangeArrowheads="1"/>
          </p:cNvPicPr>
          <p:nvPr userDrawn="1"/>
        </p:nvPicPr>
        <p:blipFill>
          <a:blip r:embed="rId3" cstate="email">
            <a:clrChange>
              <a:clrFrom>
                <a:srgbClr val="FBFCEC"/>
              </a:clrFrom>
              <a:clrTo>
                <a:srgbClr val="FBFC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5575" y="369000"/>
            <a:ext cx="2184177" cy="131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6000">
              <a:srgbClr val="639747"/>
            </a:gs>
            <a:gs pos="0">
              <a:srgbClr val="DDEBCF"/>
            </a:gs>
            <a:gs pos="92000">
              <a:srgbClr val="9CB86E"/>
            </a:gs>
            <a:gs pos="100000">
              <a:schemeClr val="accent3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162000" y="189000"/>
            <a:ext cx="8820000" cy="6480000"/>
          </a:xfrm>
          <a:prstGeom prst="rect">
            <a:avLst/>
          </a:prstGeom>
          <a:noFill/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35614" y="264840"/>
            <a:ext cx="8672772" cy="6328320"/>
          </a:xfrm>
          <a:prstGeom prst="rect">
            <a:avLst/>
          </a:prstGeom>
          <a:noFill/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306000" y="333000"/>
            <a:ext cx="8532000" cy="6192000"/>
          </a:xfrm>
          <a:prstGeom prst="rect">
            <a:avLst/>
          </a:prstGeom>
          <a:noFill/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857356" y="2786058"/>
            <a:ext cx="5760640" cy="985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2400" i="1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Дидактическая игра для</a:t>
            </a: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2400" i="1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среднего</a:t>
            </a:r>
            <a:r>
              <a:rPr lang="ru-RU" sz="2400" i="1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 </a:t>
            </a:r>
            <a:r>
              <a:rPr lang="ru-RU" sz="2400" i="1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дошкольного возраста</a:t>
            </a:r>
            <a:endParaRPr lang="ru-RU" sz="2400" i="1" dirty="0">
              <a:solidFill>
                <a:schemeClr val="accent3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1000100" y="1785926"/>
            <a:ext cx="5760640" cy="9233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 sz="5400" b="1" i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Arial" charset="0"/>
              </a:rPr>
              <a:t>На лугу</a:t>
            </a:r>
            <a:endParaRPr lang="ru-RU" sz="5400" b="1" i="1" dirty="0">
              <a:ln w="19050">
                <a:solidFill>
                  <a:prstClr val="white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1802" y="4000504"/>
            <a:ext cx="32993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Выполнила воспитатель 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МБДОУ 66 Непоседы г.Мытищи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Дорофеева Е.В.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725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00042"/>
            <a:ext cx="8001056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Цель:</a:t>
            </a:r>
          </a:p>
          <a:p>
            <a:pPr algn="ctr"/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Активизировать словарь детей по теме «Луговые цветы»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Закреплять правильное использование предлогов «с», «на»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Побуждать детей активно участвовать в разговоре, отвечать на вопросы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Формировать представление о порядковом счете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ПК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928934"/>
            <a:ext cx="5675214" cy="34995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71480"/>
            <a:ext cx="8215370" cy="6140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Однажды на лугу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Однажды утром поднялось солнышко над лугом (клик). Стали просыпаться цветы – первым проснулся василек, второй проснулась ромашка, третьим колокольчик, четвертым одуванчик, пятым мак и шестыми проснулись незабудки.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Прилетела на луг пчела. Сначала села на … </a:t>
            </a:r>
            <a:r>
              <a:rPr lang="ru-RU" i="1" dirty="0" smtClean="0"/>
              <a:t>ромашку, </a:t>
            </a:r>
            <a:r>
              <a:rPr lang="ru-RU" dirty="0" smtClean="0"/>
              <a:t>потом</a:t>
            </a:r>
            <a:r>
              <a:rPr lang="ru-RU" i="1" dirty="0" smtClean="0"/>
              <a:t>  </a:t>
            </a:r>
            <a:r>
              <a:rPr lang="ru-RU" dirty="0" smtClean="0"/>
              <a:t>с ромашки перелетела на (клик) … </a:t>
            </a:r>
            <a:r>
              <a:rPr lang="ru-RU" i="1" dirty="0" smtClean="0"/>
              <a:t>колокольчик</a:t>
            </a:r>
            <a:r>
              <a:rPr lang="ru-RU" dirty="0" smtClean="0"/>
              <a:t>, с колокольчика перелетела на … (клик) </a:t>
            </a:r>
            <a:r>
              <a:rPr lang="ru-RU" i="1" dirty="0" smtClean="0"/>
              <a:t>одуванчик</a:t>
            </a:r>
            <a:r>
              <a:rPr lang="ru-RU" dirty="0" smtClean="0"/>
              <a:t>,  с одуванчика полетела на…  (клик) </a:t>
            </a:r>
            <a:r>
              <a:rPr lang="ru-RU" i="1" dirty="0" smtClean="0"/>
              <a:t>мак</a:t>
            </a:r>
            <a:r>
              <a:rPr lang="ru-RU" dirty="0" smtClean="0"/>
              <a:t>, с мака на… (клик) </a:t>
            </a:r>
            <a:r>
              <a:rPr lang="ru-RU" i="1" dirty="0" smtClean="0"/>
              <a:t>незабудки</a:t>
            </a:r>
            <a:r>
              <a:rPr lang="ru-RU" dirty="0" smtClean="0"/>
              <a:t>, с незабудок на… (клик) </a:t>
            </a:r>
            <a:r>
              <a:rPr lang="ru-RU" i="1" dirty="0" smtClean="0"/>
              <a:t>василек.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Когда пчела собрала весь нектар, наступил вечер и пришло время возвращаться в улей (клик).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Покатилось солнышко дальше (клик). А на лугу стали засыпать цветы.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Первым заснул василек, второй уснула ромашка, третьими незабудки, четвертым прикорнул одуванчик, пятым закрылся мак, шестым заснул колокольчик.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На лугу наступила ночь (клик).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 Владимировна\Desktop\курсы\1389465780_1-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643182"/>
            <a:ext cx="8429685" cy="3876675"/>
          </a:xfrm>
          <a:prstGeom prst="rect">
            <a:avLst/>
          </a:prstGeom>
          <a:noFill/>
        </p:spPr>
      </p:pic>
      <p:pic>
        <p:nvPicPr>
          <p:cNvPr id="1027" name="Picture 3" descr="C:\Users\Елена Владимировна\Desktop\курсы\122112262_3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71668" y="1357298"/>
            <a:ext cx="1785945" cy="1811828"/>
          </a:xfrm>
          <a:prstGeom prst="rect">
            <a:avLst/>
          </a:prstGeom>
          <a:noFill/>
        </p:spPr>
      </p:pic>
      <p:pic>
        <p:nvPicPr>
          <p:cNvPr id="1028" name="Picture 4" descr="C:\Users\Елена Владимировна\Desktop\курсы\580b585b2edbce24c47b267b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4714884"/>
            <a:ext cx="1857388" cy="1732594"/>
          </a:xfrm>
          <a:prstGeom prst="rect">
            <a:avLst/>
          </a:prstGeom>
          <a:noFill/>
        </p:spPr>
      </p:pic>
      <p:pic>
        <p:nvPicPr>
          <p:cNvPr id="1029" name="Picture 5" descr="C:\Users\Елена Владимировна\Desktop\курсы\9cf5b8dcb5bd2daf0bd9aa648a724d5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2428868"/>
            <a:ext cx="1570037" cy="1363813"/>
          </a:xfrm>
          <a:prstGeom prst="rect">
            <a:avLst/>
          </a:prstGeom>
          <a:noFill/>
        </p:spPr>
      </p:pic>
      <p:pic>
        <p:nvPicPr>
          <p:cNvPr id="1030" name="Picture 6" descr="C:\Users\Елена Владимировна\Desktop\курсы\1891301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2500306"/>
            <a:ext cx="2071686" cy="1703962"/>
          </a:xfrm>
          <a:prstGeom prst="rect">
            <a:avLst/>
          </a:prstGeom>
          <a:noFill/>
        </p:spPr>
      </p:pic>
      <p:pic>
        <p:nvPicPr>
          <p:cNvPr id="1031" name="Picture 7" descr="C:\Users\Елена Владимировна\Desktop\курсы\blue-flower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2571744"/>
            <a:ext cx="2000264" cy="1826198"/>
          </a:xfrm>
          <a:prstGeom prst="rect">
            <a:avLst/>
          </a:prstGeom>
          <a:noFill/>
        </p:spPr>
      </p:pic>
      <p:pic>
        <p:nvPicPr>
          <p:cNvPr id="1032" name="Picture 8" descr="C:\Users\Елена Владимировна\Desktop\курсы\ZZ___-Forgetmenot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57422" y="3929066"/>
            <a:ext cx="2571768" cy="1928826"/>
          </a:xfrm>
          <a:prstGeom prst="rect">
            <a:avLst/>
          </a:prstGeom>
          <a:noFill/>
        </p:spPr>
      </p:pic>
      <p:pic>
        <p:nvPicPr>
          <p:cNvPr id="1033" name="Picture 9" descr="C:\Users\Елена Владимировна\Desktop\курсы\Flowers-Bells_07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2066" y="4643446"/>
            <a:ext cx="3657600" cy="1725612"/>
          </a:xfrm>
          <a:prstGeom prst="rect">
            <a:avLst/>
          </a:prstGeom>
          <a:noFill/>
        </p:spPr>
      </p:pic>
      <p:pic>
        <p:nvPicPr>
          <p:cNvPr id="1034" name="Picture 10" descr="C:\Users\Елена Владимировна\Desktop\курсы\664368_c6f30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1357354" y="3000372"/>
            <a:ext cx="1214446" cy="12144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289312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C 0.03125 -0.00347 0.04288 -0.0037 0.08368 -0.00463 C 0.09948 -0.00902 0.11458 -0.01481 0.13021 -0.02014 C 0.1342 -0.0243 0.1375 -0.02592 0.14184 -0.02939 C 0.14774 -0.04166 0.15781 -0.04652 0.16736 -0.05277 C 0.17135 -0.05532 0.17483 -0.05879 0.17899 -0.06041 C 0.18385 -0.06736 0.19097 -0.06805 0.19757 -0.07129 C 0.20295 -0.07384 0.20729 -0.07847 0.21267 -0.08055 C 0.2158 -0.08472 0.21649 -0.08796 0.22083 -0.08981 C 0.22882 -0.09722 0.23889 -0.10277 0.24757 -0.10856 C 0.24878 -0.10949 0.25 -0.11041 0.25104 -0.11157 C 0.25191 -0.1125 0.25243 -0.11412 0.25347 -0.11481 C 0.25555 -0.11643 0.25816 -0.11666 0.26042 -0.11782 C 0.26701 -0.12152 0.27049 -0.125 0.27778 -0.12708 C 0.28368 -0.13495 0.29878 -0.13773 0.30694 -0.14097 C 0.32153 -0.15463 0.35382 -0.15578 0.36962 -0.15648 C 0.38368 -0.15926 0.39792 -0.15764 0.41163 -0.16273 C 0.41285 -0.16319 0.41406 -0.16365 0.4151 -0.16435 C 0.41753 -0.1662 0.41944 -0.16944 0.42205 -0.1706 C 0.43299 -0.17546 0.4434 -0.17939 0.45451 -0.18287 C 0.45833 -0.18796 0.46337 -0.18727 0.46858 -0.18912 C 0.48594 -0.18796 0.4934 -0.18727 0.50799 -0.18148 C 0.51684 -0.17361 0.52517 -0.17523 0.53594 -0.17523 " pathEditMode="relative" ptsTypes="ffffffffffffffffffffffA">
                                      <p:cBhvr>
                                        <p:cTn id="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4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9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4000"/>
                            </p:stCondLst>
                            <p:childTnLst>
                              <p:par>
                                <p:cTn id="47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0.06783 L 0.17864 -0.15463 C 0.21579 -0.17315 0.27204 -0.18334 0.33055 -0.18334 C 0.39757 -0.18334 0.45104 -0.17315 0.48871 -0.15463 L 0.6684 -0.06783 " pathEditMode="relative" rAng="0" ptsTypes="FffFF">
                                      <p:cBhvr>
                                        <p:cTn id="48" dur="5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" y="-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84 -0.06782 C 0.6809 -0.0662 0.69131 -0.06111 0.70329 -0.05694 C 0.70746 -0.05555 0.71197 -0.05417 0.71614 -0.05231 C 0.7184 -0.05139 0.72308 -0.04907 0.72308 -0.04907 C 0.72846 -0.03866 0.73298 -0.03843 0.74166 -0.0368 C 0.74687 -0.0169 0.74652 0.00602 0.75572 0.02361 C 0.75763 0.03195 0.76197 0.03866 0.76614 0.04537 C 0.77083 0.05301 0.77482 0.06181 0.78003 0.06875 C 0.78298 0.07269 0.7901 0.0794 0.79287 0.08426 C 0.79635 0.09051 0.7986 0.10116 0.80225 0.10579 C 0.80416 0.11412 0.80607 0.11829 0.80919 0.12593 C 0.81041 0.13796 0.81249 0.14977 0.81492 0.16157 C 0.81544 0.16389 0.81735 0.17014 0.81735 0.17245 C 0.8177 0.18171 0.81735 0.1912 0.81735 0.20046 " pathEditMode="relative" ptsTypes="fffffffffffffA">
                                      <p:cBhvr>
                                        <p:cTn id="52" dur="5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1736 0.20046 C 0.81424 0.2 0.81094 0.20023 0.80799 0.19907 C 0.80226 0.19699 0.79635 0.18241 0.79063 0.17732 C 0.78698 0.1706 0.78212 0.16296 0.77656 0.15857 C 0.77309 0.15579 0.76944 0.15625 0.76615 0.15255 C 0.75694 0.14213 0.75122 0.14028 0.74167 0.1338 C 0.73507 0.1294 0.72934 0.125 0.72205 0.12292 C 0.71597 0.11782 0.7092 0.11412 0.70226 0.11204 C 0.67135 0.09213 0.63646 0.07963 0.60226 0.075 C 0.56701 0.07546 0.53142 0.07176 0.49635 0.07801 C 0.4849 0.08009 0.46754 0.08287 0.45677 0.08889 C 0.44201 0.09722 0.4533 0.09398 0.44063 0.09653 C 0.43559 0.1 0.43229 0.10139 0.42656 0.10278 C 0.42049 0.10718 0.41441 0.11389 0.40799 0.1169 C 0.39931 0.12847 0.40347 0.12407 0.3941 0.13241 C 0.39288 0.13333 0.39063 0.13542 0.39063 0.13542 C 0.38715 0.14236 0.38438 0.15324 0.38004 0.15857 C 0.37448 0.18194 0.36302 0.20255 0.34757 0.21597 C 0.34444 0.22176 0.34097 0.22917 0.33594 0.23148 C 0.33438 0.23357 0.33212 0.23495 0.33125 0.23773 C 0.33038 0.24005 0.33108 0.24306 0.33004 0.24537 C 0.3283 0.24931 0.3224 0.25046 0.31962 0.25162 C 0.3151 0.25579 0.30747 0.25995 0.30226 0.2625 C 0.30139 0.26366 0.30087 0.26505 0.29983 0.26574 C 0.29601 0.26875 0.29635 0.26505 0.29635 0.26875 " pathEditMode="relative" ptsTypes="ffffffffffffffffffffffffA">
                                      <p:cBhvr>
                                        <p:cTn id="56" dur="5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635 0.26875 C 0.29219 0.24699 0.29531 0.2088 0.3033 0.18657 C 0.30486 0.17662 0.30868 0.16829 0.31146 0.1588 C 0.31753 0.13889 0.32274 0.11921 0.33003 0.09977 C 0.33229 0.09352 0.33472 0.0875 0.33698 0.08125 C 0.33819 0.07824 0.34045 0.07199 0.34045 0.07199 C 0.34722 0.02801 0.37587 -0.00301 0.3941 -0.03819 C 0.40781 -0.06458 0.42361 -0.0838 0.44045 -0.10648 C 0.44618 -0.11412 0.45382 -0.12014 0.4592 -0.12801 C 0.46146 -0.13125 0.46267 -0.13565 0.46493 -0.13889 C 0.47378 -0.15208 0.48715 -0.15903 0.49757 -0.16991 C 0.54479 -0.21944 0.58958 -0.24699 0.64982 -0.25208 C 0.67344 -0.25162 0.69757 -0.25556 0.72066 -0.24907 C 0.75382 -0.23958 0.78559 -0.21968 0.81962 -0.21505 C 0.82691 -0.21157 0.83055 -0.21018 0.83819 -0.2088 C 0.84444 -0.20579 0.84913 -0.20417 0.85573 -0.20255 C 0.86441 -0.19838 0.87222 -0.19143 0.88125 -0.18866 C 0.88489 -0.18518 0.88854 -0.18287 0.89288 -0.18079 C 0.90312 -0.1706 0.91458 -0.15949 0.92187 -0.14514 C 0.9276 -0.1338 0.93003 -0.11944 0.93698 -0.10949 C 0.93941 -0.10023 0.94288 -0.0912 0.94514 -0.08171 C 0.94618 -0.07755 0.94687 -0.07338 0.94757 -0.06921 C 0.94791 -0.06713 0.94826 -0.06505 0.94861 -0.06296 C 0.94896 -0.06134 0.94982 -0.05833 0.94982 -0.05833 " pathEditMode="relative" ptsTypes="fffffffffffffffffffffffA">
                                      <p:cBhvr>
                                        <p:cTn id="60" dur="5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25 -0.11968 C 0.92257 -0.12292 0.91927 -0.12547 0.91562 -0.12593 C 0.90677 -0.12732 0.88888 -0.12894 0.88888 -0.12894 C 0.84114 -0.12801 0.79895 -0.12755 0.75295 -0.11829 C 0.73125 -0.11389 0.70763 -0.10139 0.68767 -0.09028 C 0.67552 -0.08357 0.66284 -0.08056 0.65052 -0.07477 C 0.63906 -0.06945 0.6276 -0.06181 0.61684 -0.05463 C 0.60625 -0.04746 0.59704 -0.03658 0.58663 -0.02987 C 0.58055 -0.02176 0.57048 -0.01204 0.56215 -0.00811 C 0.55694 -0.00116 0.55225 0.0037 0.54826 0.01203 C 0.54583 0.01713 0.54132 0.02754 0.54132 0.02754 C 0.53975 0.0375 0.5368 0.04722 0.5342 0.05694 C 0.53142 0.06759 0.53072 0.07893 0.52847 0.08958 C 0.52638 0.1 0.52274 0.10833 0.51909 0.11759 C 0.51875 0.11967 0.51857 0.12176 0.51805 0.12361 C 0.51736 0.12569 0.51614 0.12754 0.51562 0.12986 C 0.51493 0.1324 0.51527 0.13518 0.51458 0.13773 C 0.51354 0.14166 0.51111 0.14467 0.50989 0.14838 C 0.50572 0.1625 0.50954 0.15347 0.5052 0.1625 C 0.49843 0.15277 0.50399 0.1412 0.50399 0.12986 " pathEditMode="relative" ptsTypes="fffffffffffffffffffA">
                                      <p:cBhvr>
                                        <p:cTn id="64" dur="5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398 0.12986 C 0.49964 0.12407 0.49704 0.11713 0.49235 0.11134 C 0.49062 0.10393 0.4828 0.09236 0.47846 0.08657 C 0.47273 0.06805 0.45954 0.05277 0.45051 0.03703 C 0.43576 0.01157 0.41371 -0.02732 0.39131 -0.04213 C 0.38767 -0.04908 0.38228 -0.05209 0.37846 -0.05926 C 0.37482 -0.06598 0.37082 -0.07176 0.36562 -0.07616 C 0.36214 -0.08311 0.35867 -0.08473 0.35277 -0.08704 C 0.34964 -0.09121 0.34721 -0.0963 0.34357 -0.09954 C 0.33888 -0.10371 0.33454 -0.10602 0.32968 -0.11042 C 0.32655 -0.1132 0.32256 -0.11343 0.31909 -0.11505 C 0.31787 -0.11551 0.31562 -0.11667 0.31562 -0.11667 C 0.31023 -0.11621 0.30451 -0.1169 0.2993 -0.11505 C 0.29444 -0.11343 0.28957 -0.10487 0.28541 -0.10116 C 0.28471 -0.09954 0.28402 -0.09769 0.28315 -0.0963 C 0.28246 -0.09514 0.28142 -0.09445 0.28072 -0.09329 C 0.27898 -0.09028 0.27603 -0.08403 0.27603 -0.08403 C 0.27412 -0.07547 0.27048 -0.0676 0.26805 -0.05926 C 0.26475 -0.04746 0.26214 -0.03588 0.2552 -0.02662 " pathEditMode="relative" ptsTypes="ffffffffffffffffffA">
                                      <p:cBhvr>
                                        <p:cTn id="68" dur="5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521 -0.02662 C 0.25591 -0.03287 0.25538 -0.03958 0.25747 -0.04514 C 0.26146 -0.05648 0.27066 -0.06065 0.27726 -0.06828 C 0.28334 -0.07523 0.28976 -0.08171 0.29584 -0.08866 C 0.30157 -0.09514 0.3066 -0.10278 0.31337 -0.10717 C 0.3224 -0.11921 0.31077 -0.10486 0.32153 -0.11481 C 0.32639 -0.11921 0.32726 -0.12222 0.33316 -0.1243 C 0.3415 -0.13148 0.3375 -0.1294 0.34479 -0.13194 C 0.35313 -0.13935 0.34896 -0.13727 0.35643 -0.13981 C 0.36268 -0.14514 0.36858 -0.14745 0.375 -0.15208 C 0.38646 -0.15995 0.39705 -0.16528 0.4099 -0.16759 C 0.42049 -0.17129 0.43264 -0.17361 0.44358 -0.17546 C 0.45834 -0.18148 0.47361 -0.18657 0.48889 -0.18935 C 0.50799 -0.19815 0.53056 -0.19768 0.55052 -0.20162 C 0.55573 -0.20416 0.56042 -0.20764 0.56563 -0.20949 C 0.57222 -0.21481 0.57865 -0.22176 0.58542 -0.22662 C 0.58854 -0.2287 0.59479 -0.23264 0.59479 -0.23241 C 0.59792 -0.23727 0.6007 -0.2375 0.60521 -0.23889 C 0.6132 -0.24444 0.61927 -0.24699 0.62847 -0.24815 C 0.66216 -0.24676 0.65834 -0.25463 0.67379 -0.23264 C 0.67657 -0.22199 0.68038 -0.21504 0.68663 -0.20787 C 0.68889 -0.20532 0.68993 -0.20092 0.69236 -0.19861 C 0.69532 -0.19583 0.70799 -0.1919 0.71216 -0.19097 C 0.72344 -0.19143 0.73455 -0.19143 0.74584 -0.19236 C 0.75868 -0.19328 0.77136 -0.19907 0.7842 -0.20023 C 0.804 -0.20185 0.82379 -0.20208 0.84358 -0.20486 C 0.85764 -0.20972 0.87222 -0.21458 0.88663 -0.21713 C 0.89323 -0.22014 0.89722 -0.22199 0.904 -0.22338 C 0.9125 -0.23125 0.9375 -0.23194 0.94705 -0.23264 C 0.95052 -0.23449 0.95417 -0.23541 0.95747 -0.2375 C 0.95851 -0.23819 0.95886 -0.24004 0.9599 -0.24051 C 0.96354 -0.24259 0.96788 -0.24282 0.97153 -0.24514 C 0.97952 -0.25046 0.98611 -0.25972 0.99479 -0.26366 C 1.00382 -0.26759 1.01354 -0.26898 1.02257 -0.27315 C 1.04514 -0.27199 1.05521 -0.2743 1.07153 -0.25903 C 1.075 -0.25208 1.0816 -0.24444 1.08768 -0.24213 C 1.08889 -0.24097 1.08993 -0.23981 1.09132 -0.23889 C 1.09236 -0.23819 1.09375 -0.23842 1.09479 -0.2375 C 1.09688 -0.23588 1.09844 -0.2331 1.10052 -0.23125 C 1.10382 -0.2243 1.10799 -0.21852 1.11216 -0.2125 C 1.11407 -0.20555 1.11788 -0.20694 1.12257 -0.20324 C 1.13038 -0.19699 1.13907 -0.19352 1.14705 -0.18773 " pathEditMode="relative" rAng="0" ptsTypes="fffffffffffffffffffffffffffffffffffffffffA">
                                      <p:cBhvr>
                                        <p:cTn id="72" dur="5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" y="-1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593 -0.17523 C 0.55104 -0.1699 0.56493 -0.17523 0.58003 -0.17824 C 0.59027 -0.18287 0.6019 -0.18333 0.61267 -0.18449 C 0.62343 -0.18819 0.63437 -0.18865 0.64531 -0.19074 C 0.66302 -0.18981 0.67256 -0.18842 0.68819 -0.18611 C 0.69774 -0.18171 0.70624 -0.17361 0.71614 -0.1706 C 0.72083 -0.16736 0.72499 -0.1662 0.73003 -0.16435 C 0.74895 -0.1662 0.76701 -0.16944 0.78593 -0.1706 C 0.79635 -0.17268 0.80607 -0.17523 0.81614 -0.17824 C 0.82534 -0.18472 0.83402 -0.18981 0.84409 -0.19375 C 0.85173 -0.20092 0.86302 -0.20162 0.87204 -0.20301 C 0.87586 -0.20277 0.88906 -0.20277 0.89531 -0.2 C 0.90052 -0.19768 0.90538 -0.19375 0.91041 -0.19074 C 0.91649 -0.18727 0.92291 -0.18541 0.92899 -0.18148 C 0.93628 -0.17083 0.94392 -0.15463 0.95451 -0.15046 C 0.9592 -0.14421 0.96631 -0.13842 0.97204 -0.13333 C 0.98628 -0.10416 1.01076 -0.11713 1.03715 -0.1162 C 1.04722 -0.11527 1.05416 -0.11481 1.06388 -0.11319 C 1.06892 -0.11227 1.07899 -0.11018 1.07899 -0.11018 C 1.09149 -0.10439 1.10468 -0.10046 1.11736 -0.09606 C 1.11857 -0.09514 1.11961 -0.09398 1.12083 -0.09305 C 1.12187 -0.09236 1.1243 -0.09143 1.1243 -0.09143 " pathEditMode="relative" ptsTypes="fffffffffffffffffffffA">
                                      <p:cBhvr>
                                        <p:cTn id="76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40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4F612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214</Words>
  <Application>Microsoft Office PowerPoint</Application>
  <PresentationFormat>Экран (4:3)</PresentationFormat>
  <Paragraphs>19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Экологический-3</dc:title>
  <dc:creator>Фокина Лидия Петровна</dc:creator>
  <cp:keywords>Шаблон презентации</cp:keywords>
  <cp:lastModifiedBy>ПК</cp:lastModifiedBy>
  <cp:revision>30</cp:revision>
  <dcterms:created xsi:type="dcterms:W3CDTF">2017-02-23T13:11:39Z</dcterms:created>
  <dcterms:modified xsi:type="dcterms:W3CDTF">2022-04-17T09:13:23Z</dcterms:modified>
</cp:coreProperties>
</file>