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66" r:id="rId4"/>
    <p:sldId id="267" r:id="rId5"/>
    <p:sldId id="265" r:id="rId6"/>
    <p:sldId id="269" r:id="rId7"/>
    <p:sldId id="264" r:id="rId8"/>
    <p:sldId id="262" r:id="rId9"/>
    <p:sldId id="263" r:id="rId10"/>
    <p:sldId id="268" r:id="rId11"/>
    <p:sldId id="270" r:id="rId12"/>
    <p:sldId id="273" r:id="rId13"/>
    <p:sldId id="276" r:id="rId14"/>
    <p:sldId id="278" r:id="rId15"/>
    <p:sldId id="279" r:id="rId16"/>
    <p:sldId id="277" r:id="rId17"/>
    <p:sldId id="280" r:id="rId18"/>
    <p:sldId id="271" r:id="rId19"/>
    <p:sldId id="282" r:id="rId20"/>
    <p:sldId id="283" r:id="rId21"/>
    <p:sldId id="281" r:id="rId22"/>
    <p:sldId id="272" r:id="rId2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CC"/>
    <a:srgbClr val="FF00FF"/>
    <a:srgbClr val="00E6BA"/>
    <a:srgbClr val="CC66FF"/>
    <a:srgbClr val="00FF00"/>
    <a:srgbClr val="FBF2D7"/>
    <a:srgbClr val="007660"/>
    <a:srgbClr val="00D0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974" autoAdjust="0"/>
  </p:normalViewPr>
  <p:slideViewPr>
    <p:cSldViewPr snapToGrid="0">
      <p:cViewPr>
        <p:scale>
          <a:sx n="50" d="100"/>
          <a:sy n="50" d="100"/>
        </p:scale>
        <p:origin x="1358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B63022-C69C-4A03-95E6-8A1867BE37AB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E3DB3B-C664-4F88-8201-01412B8699D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81459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Закреплять умение узнавать и называть геометрические фигуры. Развивать ассоциативное мышление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E3DB3B-C664-4F88-8201-01412B8699D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9515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3558CF-3FF3-4D0D-A18D-2ED75C9424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2DDFFDC-A1E1-47EF-A969-3783D6A47E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CB8A92-35E8-435C-AD69-8DEBA5B854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1E60-F56F-49A4-AC2F-E09CAB43486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04459F5-3068-4751-9974-9F9CBDD52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4B04C6-F54C-46CF-8B73-557AF207F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E313-A891-47AC-BC6B-63819E39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370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4375795-DADC-44A6-BA90-49C1064C7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E167536-5178-421D-B1C7-A7E61478B0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521E75-E34A-4A86-BE30-E912B62B5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1E60-F56F-49A4-AC2F-E09CAB43486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943277D-45FE-4FD6-8A7C-0A5F22CC9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BBD4B7C-07C8-4EE6-9E4F-6B36D017C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E313-A891-47AC-BC6B-63819E39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5664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DFCA8A4-B3E2-46A9-B8F5-BAA62FBEB1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9EA6662-E734-4CC5-A440-084EB0EA5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5485362-EA0D-41DF-AF2D-A23C6F038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1E60-F56F-49A4-AC2F-E09CAB43486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950F0C-542A-46CF-8E63-90994B5E73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0E2566-30CD-43D5-9876-71E0223400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E313-A891-47AC-BC6B-63819E39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5282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6B0FA6-53D8-47C1-BEE2-40160C8E5C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5DA8F18-0686-4CDB-BD11-E63670A948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2CF3128-96C7-4237-8667-6841554CE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1E60-F56F-49A4-AC2F-E09CAB43486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595800-B6F2-4D61-8B89-E652AF1CB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48D78B2-B0F7-4518-ADC8-3DADC8A1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E313-A891-47AC-BC6B-63819E39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38647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8AD90D-7953-4543-A467-582BBD921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B419BBA-34C2-43CE-8549-82356B0F90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03D3D5-F3D3-48A9-98B6-9B3A957C1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1E60-F56F-49A4-AC2F-E09CAB43486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CA97AA-5766-4E3C-8FF8-AE9591267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BD53C0F-D329-4EC6-AB6A-1742C48A0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E313-A891-47AC-BC6B-63819E39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179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347575-CBEB-4B7B-9999-98074F2B4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E308260-15CA-4763-9698-A13F431CA5F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A527399-DB03-4F6F-9B30-5618080690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2F4ACFE-319B-47BD-A287-DFC5E6BE06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1E60-F56F-49A4-AC2F-E09CAB43486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B2F2FF-1192-459A-BE6E-20C6F08D1F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C74E309-0040-491E-8C12-E3229199ED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E313-A891-47AC-BC6B-63819E39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2724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A0D2F-B744-41E6-95CA-CFF1C042A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FEF4F1-72F4-4C08-AA00-AB6C16C87D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2F89A3-2202-45FB-9F6D-6807191A38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0F29379-FCE7-4613-86E8-FAE9787167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3EB5C34-EF3F-4244-A4CB-B226DB4E52B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E8D806C-52B2-4D71-BBE8-E6B5AFED0D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1E60-F56F-49A4-AC2F-E09CAB43486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4632807-EB06-468E-888A-CFCF7BEF24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9500B7C-83E1-43E1-B582-C80C53D62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E313-A891-47AC-BC6B-63819E39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1727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E1DDB5-7D4D-41B2-9EEE-ECB4D4AF5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3525378-EAD2-4C7C-95CA-F8E2B91F4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1E60-F56F-49A4-AC2F-E09CAB43486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BC3BE98-7B74-4322-B7AF-7BF8E5D3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40E2660-4CD1-4AF3-AEEC-227D80B200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E313-A891-47AC-BC6B-63819E39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7965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6184BD2-3A89-4D81-B7CD-DF710F37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1E60-F56F-49A4-AC2F-E09CAB43486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B0D48997-AC5F-4B5A-A9BC-A7FB88169B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7017DCC-2826-4F47-AF45-83E5FD84B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E313-A891-47AC-BC6B-63819E39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018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D69B0E-8A58-49DC-9E5A-EC6C2836C3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249F74-344A-47C2-8AA4-4E5303A62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954C5CA-0184-4A44-A2BA-57AF4D0975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556277B-31B7-413E-9C30-358336C41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1E60-F56F-49A4-AC2F-E09CAB43486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5AAE400-4F96-4179-AF90-561168D81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5274814-2F92-47DC-A58A-910F9A0BF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E313-A891-47AC-BC6B-63819E39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4164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0E392D-17D5-4A26-B1A6-324FBAF4FB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19D4CB37-918C-438D-A2EB-B9D238C0352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02CF1F6-23DB-429D-B3A4-0F05D0F0D3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AE94AB5-3125-44B6-A26F-479C1F1A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61E60-F56F-49A4-AC2F-E09CAB43486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481047-25C9-488C-961C-D2DDB7FB4B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CAB4F6-D688-4ACE-AF2F-B1A292DB7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AFE313-A891-47AC-BC6B-63819E39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15482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8BDD7E-BC1B-41D4-904B-462F8C433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B75BDE4-D529-4BA3-8260-DA7600CF3B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701582-2AA1-42F5-99E8-DA7B995CC8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961E60-F56F-49A4-AC2F-E09CAB434865}" type="datetimeFigureOut">
              <a:rPr lang="ru-RU" smtClean="0"/>
              <a:t>02.04.2022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921E1FF-EE05-48C0-B28F-581FB35CFA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9E814B1-EC00-4357-BE84-DBEDE2490A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AFE313-A891-47AC-BC6B-63819E39C2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203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slide" Target="slide11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audio" Target="../media/media6.mp3"/><Relationship Id="rId16" Type="http://schemas.openxmlformats.org/officeDocument/2006/relationships/image" Target="../media/image52.png"/><Relationship Id="rId1" Type="http://schemas.microsoft.com/office/2007/relationships/media" Target="../media/media6.mp3"/><Relationship Id="rId6" Type="http://schemas.openxmlformats.org/officeDocument/2006/relationships/image" Target="../media/image45.gif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5" Type="http://schemas.openxmlformats.org/officeDocument/2006/relationships/image" Target="../media/image5.png"/><Relationship Id="rId10" Type="http://schemas.openxmlformats.org/officeDocument/2006/relationships/image" Target="../media/image49.png"/><Relationship Id="rId4" Type="http://schemas.openxmlformats.org/officeDocument/2006/relationships/image" Target="../media/image1.PNG"/><Relationship Id="rId9" Type="http://schemas.openxmlformats.org/officeDocument/2006/relationships/image" Target="../media/image48.png"/><Relationship Id="rId1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6.png"/><Relationship Id="rId5" Type="http://schemas.openxmlformats.org/officeDocument/2006/relationships/slide" Target="slide18.xml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gif"/><Relationship Id="rId7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png"/><Relationship Id="rId5" Type="http://schemas.openxmlformats.org/officeDocument/2006/relationships/slide" Target="slide19.xml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gif"/><Relationship Id="rId3" Type="http://schemas.openxmlformats.org/officeDocument/2006/relationships/image" Target="../media/image59.png"/><Relationship Id="rId7" Type="http://schemas.openxmlformats.org/officeDocument/2006/relationships/image" Target="../media/image5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0.xml"/><Relationship Id="rId5" Type="http://schemas.openxmlformats.org/officeDocument/2006/relationships/image" Target="../media/image56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gif"/><Relationship Id="rId3" Type="http://schemas.openxmlformats.org/officeDocument/2006/relationships/image" Target="../media/image61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png"/><Relationship Id="rId5" Type="http://schemas.openxmlformats.org/officeDocument/2006/relationships/image" Target="../media/image54.png"/><Relationship Id="rId4" Type="http://schemas.openxmlformats.org/officeDocument/2006/relationships/slide" Target="slide21.xml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slide" Target="slide22.xm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6.png"/><Relationship Id="rId12" Type="http://schemas.openxmlformats.org/officeDocument/2006/relationships/image" Target="../media/image5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61.png"/><Relationship Id="rId11" Type="http://schemas.microsoft.com/office/2007/relationships/hdphoto" Target="../media/hdphoto6.wdp"/><Relationship Id="rId5" Type="http://schemas.openxmlformats.org/officeDocument/2006/relationships/image" Target="../media/image63.png"/><Relationship Id="rId10" Type="http://schemas.openxmlformats.org/officeDocument/2006/relationships/image" Target="../media/image65.png"/><Relationship Id="rId4" Type="http://schemas.openxmlformats.org/officeDocument/2006/relationships/image" Target="../media/image1.PNG"/><Relationship Id="rId9" Type="http://schemas.openxmlformats.org/officeDocument/2006/relationships/image" Target="../media/image64.gif"/><Relationship Id="rId1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15.gif"/><Relationship Id="rId5" Type="http://schemas.openxmlformats.org/officeDocument/2006/relationships/image" Target="../media/image4.gif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12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slide" Target="slide4.xml"/><Relationship Id="rId5" Type="http://schemas.openxmlformats.org/officeDocument/2006/relationships/image" Target="../media/image9.png"/><Relationship Id="rId10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slide" Target="slide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.PNG"/><Relationship Id="rId9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slide" Target="slide6.xml"/><Relationship Id="rId5" Type="http://schemas.openxmlformats.org/officeDocument/2006/relationships/image" Target="../media/image15.gif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gif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7.gif"/><Relationship Id="rId11" Type="http://schemas.openxmlformats.org/officeDocument/2006/relationships/image" Target="../media/image5.png"/><Relationship Id="rId5" Type="http://schemas.openxmlformats.org/officeDocument/2006/relationships/image" Target="../media/image16.gif"/><Relationship Id="rId10" Type="http://schemas.openxmlformats.org/officeDocument/2006/relationships/image" Target="../media/image6.png"/><Relationship Id="rId4" Type="http://schemas.openxmlformats.org/officeDocument/2006/relationships/image" Target="../media/image1.PNG"/><Relationship Id="rId9" Type="http://schemas.openxmlformats.org/officeDocument/2006/relationships/slide" Target="slide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2" Type="http://schemas.openxmlformats.org/officeDocument/2006/relationships/audio" Target="../media/media5.mp3"/><Relationship Id="rId16" Type="http://schemas.openxmlformats.org/officeDocument/2006/relationships/image" Target="../media/image5.png"/><Relationship Id="rId1" Type="http://schemas.microsoft.com/office/2007/relationships/media" Target="../media/media5.mp3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.PNG"/><Relationship Id="rId15" Type="http://schemas.openxmlformats.org/officeDocument/2006/relationships/image" Target="../media/image6.png"/><Relationship Id="rId10" Type="http://schemas.openxmlformats.org/officeDocument/2006/relationships/image" Target="../media/image24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3.png"/><Relationship Id="rId14" Type="http://schemas.openxmlformats.org/officeDocument/2006/relationships/slide" Target="slide8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microsoft.com/office/2007/relationships/hdphoto" Target="../media/hdphoto4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12" Type="http://schemas.openxmlformats.org/officeDocument/2006/relationships/image" Target="../media/image34.png"/><Relationship Id="rId17" Type="http://schemas.openxmlformats.org/officeDocument/2006/relationships/image" Target="../media/image5.png"/><Relationship Id="rId2" Type="http://schemas.openxmlformats.org/officeDocument/2006/relationships/audio" Target="../media/media5.mp3"/><Relationship Id="rId16" Type="http://schemas.openxmlformats.org/officeDocument/2006/relationships/image" Target="../media/image6.png"/><Relationship Id="rId1" Type="http://schemas.microsoft.com/office/2007/relationships/media" Target="../media/media5.mp3"/><Relationship Id="rId6" Type="http://schemas.openxmlformats.org/officeDocument/2006/relationships/image" Target="../media/image29.pn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5" Type="http://schemas.openxmlformats.org/officeDocument/2006/relationships/slide" Target="slide9.xml"/><Relationship Id="rId10" Type="http://schemas.microsoft.com/office/2007/relationships/hdphoto" Target="../media/hdphoto3.wdp"/><Relationship Id="rId4" Type="http://schemas.openxmlformats.org/officeDocument/2006/relationships/image" Target="../media/image1.PNG"/><Relationship Id="rId9" Type="http://schemas.openxmlformats.org/officeDocument/2006/relationships/image" Target="../media/image32.png"/><Relationship Id="rId1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audio" Target="../media/media5.mp3"/><Relationship Id="rId16" Type="http://schemas.openxmlformats.org/officeDocument/2006/relationships/image" Target="../media/image5.png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11" Type="http://schemas.microsoft.com/office/2007/relationships/hdphoto" Target="../media/hdphoto5.wdp"/><Relationship Id="rId5" Type="http://schemas.openxmlformats.org/officeDocument/2006/relationships/image" Target="../media/image36.png"/><Relationship Id="rId15" Type="http://schemas.openxmlformats.org/officeDocument/2006/relationships/image" Target="../media/image6.png"/><Relationship Id="rId10" Type="http://schemas.openxmlformats.org/officeDocument/2006/relationships/image" Target="../media/image41.png"/><Relationship Id="rId4" Type="http://schemas.openxmlformats.org/officeDocument/2006/relationships/image" Target="../media/image1.PNG"/><Relationship Id="rId9" Type="http://schemas.openxmlformats.org/officeDocument/2006/relationships/image" Target="../media/image40.png"/><Relationship Id="rId1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37345E6-AF88-4A62-8D8B-85999AFC9511}"/>
              </a:ext>
            </a:extLst>
          </p:cNvPr>
          <p:cNvSpPr txBox="1"/>
          <p:nvPr/>
        </p:nvSpPr>
        <p:spPr>
          <a:xfrm>
            <a:off x="1468820" y="1260337"/>
            <a:ext cx="92543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ГЕОМЕТРИЧЕСКИЕ ФИГУРЫ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A4CA628-F561-4155-A3FA-B7334C8889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0647"/>
          <a:stretch/>
        </p:blipFill>
        <p:spPr>
          <a:xfrm>
            <a:off x="-7342723" y="2500870"/>
            <a:ext cx="4718713" cy="1814165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25D7C06A-2228-45BA-9689-D2E87F90C8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342723" y="2897777"/>
            <a:ext cx="7370506" cy="3071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0A6637C0-5844-483F-9420-9EB9CF132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20" y="1636770"/>
            <a:ext cx="4074730" cy="488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228cd4a6b943447">
            <a:hlinkClick r:id="" action="ppaction://media"/>
            <a:extLst>
              <a:ext uri="{FF2B5EF4-FFF2-40B4-BE49-F238E27FC236}">
                <a16:creationId xmlns:a16="http://schemas.microsoft.com/office/drawing/2014/main" id="{BEB2ED43-BF78-432A-9ADE-EC034AAA2A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7943" y="0"/>
            <a:ext cx="487363" cy="48736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C07D79-3B80-411D-AC43-F1A55EB06302}"/>
              </a:ext>
            </a:extLst>
          </p:cNvPr>
          <p:cNvSpPr txBox="1"/>
          <p:nvPr/>
        </p:nvSpPr>
        <p:spPr>
          <a:xfrm>
            <a:off x="9491833" y="5903267"/>
            <a:ext cx="23344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НАЧАЛИ</a:t>
            </a:r>
          </a:p>
        </p:txBody>
      </p:sp>
      <p:pic>
        <p:nvPicPr>
          <p:cNvPr id="15" name="Рисунок 14">
            <a:hlinkClick r:id="rId9" action="ppaction://hlinksldjump"/>
            <a:extLst>
              <a:ext uri="{FF2B5EF4-FFF2-40B4-BE49-F238E27FC236}">
                <a16:creationId xmlns:a16="http://schemas.microsoft.com/office/drawing/2014/main" id="{AE8C2F6D-CBB2-4BD4-81B5-E355A7C5673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6"/>
          <a:stretch/>
        </p:blipFill>
        <p:spPr>
          <a:xfrm>
            <a:off x="9491833" y="5410200"/>
            <a:ext cx="267238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980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0.93034 -0.0044 " pathEditMode="relative" rAng="0" ptsTypes="AA">
                                      <p:cBhvr>
                                        <p:cTn id="8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10" y="-23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7.40741E-7 L 0.93541 -0.0053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771" y="-278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488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>
            <a:extLst>
              <a:ext uri="{FF2B5EF4-FFF2-40B4-BE49-F238E27FC236}">
                <a16:creationId xmlns:a16="http://schemas.microsoft.com/office/drawing/2014/main" id="{A17E8F2A-E7D8-4E40-A8AE-57D75ADFA6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15"/>
          <a:stretch/>
        </p:blipFill>
        <p:spPr bwMode="auto">
          <a:xfrm>
            <a:off x="304622" y="514350"/>
            <a:ext cx="11362877" cy="634365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AF0387-F14E-4668-88DD-2CE403D8517B}"/>
              </a:ext>
            </a:extLst>
          </p:cNvPr>
          <p:cNvSpPr txBox="1"/>
          <p:nvPr/>
        </p:nvSpPr>
        <p:spPr>
          <a:xfrm>
            <a:off x="1028700" y="514350"/>
            <a:ext cx="100964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ИГРА «ПОМАШИ РУКАМИ, ЕСЛИ ПОЯВИТСЯ ТРЕУГОЛЬНИК, ПОТОПАЙ НОГАМИ, ЕСЛИ ПОЯВИТСЯ КВАДРАТ»</a:t>
            </a:r>
          </a:p>
        </p:txBody>
      </p:sp>
      <p:pic>
        <p:nvPicPr>
          <p:cNvPr id="7" name="Picture 4">
            <a:extLst>
              <a:ext uri="{FF2B5EF4-FFF2-40B4-BE49-F238E27FC236}">
                <a16:creationId xmlns:a16="http://schemas.microsoft.com/office/drawing/2014/main" id="{61E3936E-79D6-4DE2-BDD8-0883E0098B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42241" y="3496945"/>
            <a:ext cx="1510162" cy="261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3627C2E-2D2F-46F0-81D6-F4C7F2DDDC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56678" y="2455543"/>
            <a:ext cx="2481287" cy="3090940"/>
          </a:xfrm>
          <a:prstGeom prst="rect">
            <a:avLst/>
          </a:prstGeom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71119968-C2AC-4BDF-B203-B862F19491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578503" y="3435029"/>
            <a:ext cx="1510162" cy="261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ECFB653-05DA-4681-9A42-4B008AFA95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077700" y="3441699"/>
            <a:ext cx="2481287" cy="2176461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7EFE798D-069C-4502-879E-33EAE4A090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3543" y="3435029"/>
            <a:ext cx="1510162" cy="261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5E950C4-3A47-4854-908F-5CD0C8494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-2365632" y="3282630"/>
            <a:ext cx="2225233" cy="2145978"/>
          </a:xfrm>
          <a:prstGeom prst="rect">
            <a:avLst/>
          </a:prstGeom>
        </p:spPr>
      </p:pic>
      <p:pic>
        <p:nvPicPr>
          <p:cNvPr id="13" name="Picture 4">
            <a:extLst>
              <a:ext uri="{FF2B5EF4-FFF2-40B4-BE49-F238E27FC236}">
                <a16:creationId xmlns:a16="http://schemas.microsoft.com/office/drawing/2014/main" id="{ECD31917-1AD6-4392-8CF0-97AB2F72E9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3096" y="3624581"/>
            <a:ext cx="1510162" cy="261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1B35249-A117-4B06-9F0D-F4856A2C45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3433155" y="3008846"/>
            <a:ext cx="2670279" cy="2609314"/>
          </a:xfrm>
          <a:prstGeom prst="rect">
            <a:avLst/>
          </a:prstGeom>
        </p:spPr>
      </p:pic>
      <p:pic>
        <p:nvPicPr>
          <p:cNvPr id="15" name="Picture 4">
            <a:extLst>
              <a:ext uri="{FF2B5EF4-FFF2-40B4-BE49-F238E27FC236}">
                <a16:creationId xmlns:a16="http://schemas.microsoft.com/office/drawing/2014/main" id="{1E3731C9-F6C1-49FF-A72F-C936C530FA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872721" y="3551554"/>
            <a:ext cx="1510162" cy="261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648026-F51E-4CCC-A386-E15EBEB0EFE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387158" y="3037960"/>
            <a:ext cx="2481287" cy="2481287"/>
          </a:xfrm>
          <a:prstGeom prst="rect">
            <a:avLst/>
          </a:prstGeom>
        </p:spPr>
      </p:pic>
      <p:pic>
        <p:nvPicPr>
          <p:cNvPr id="17" name="Picture 4">
            <a:extLst>
              <a:ext uri="{FF2B5EF4-FFF2-40B4-BE49-F238E27FC236}">
                <a16:creationId xmlns:a16="http://schemas.microsoft.com/office/drawing/2014/main" id="{C5325564-B02B-4233-82F9-0339B3A5BC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4683" y="3483603"/>
            <a:ext cx="1510162" cy="2611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7F04DC8-4A1E-4403-8A18-3D43891F16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2952533" y="2962902"/>
            <a:ext cx="2706859" cy="2444708"/>
          </a:xfrm>
          <a:prstGeom prst="rect">
            <a:avLst/>
          </a:prstGeom>
        </p:spPr>
      </p:pic>
      <p:pic>
        <p:nvPicPr>
          <p:cNvPr id="2" name="Рисунок 1">
            <a:hlinkClick r:id="rId13" action="ppaction://hlinksldjump"/>
            <a:extLst>
              <a:ext uri="{FF2B5EF4-FFF2-40B4-BE49-F238E27FC236}">
                <a16:creationId xmlns:a16="http://schemas.microsoft.com/office/drawing/2014/main" id="{1D8D074F-B271-41C1-984A-EDCE785631B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6"/>
          <a:stretch/>
        </p:blipFill>
        <p:spPr>
          <a:xfrm>
            <a:off x="9508190" y="5409879"/>
            <a:ext cx="2672384" cy="1447800"/>
          </a:xfrm>
          <a:prstGeom prst="rect">
            <a:avLst/>
          </a:prstGeom>
        </p:spPr>
      </p:pic>
      <p:pic>
        <p:nvPicPr>
          <p:cNvPr id="4" name="shedevry_instrumentalnoi_muzyki_orkestr_pola_moria_tokatta_(muzebra.net)">
            <a:hlinkClick r:id="" action="ppaction://media"/>
            <a:extLst>
              <a:ext uri="{FF2B5EF4-FFF2-40B4-BE49-F238E27FC236}">
                <a16:creationId xmlns:a16="http://schemas.microsoft.com/office/drawing/2014/main" id="{23C7C149-0858-4D02-B633-D4A1270836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60940" y="0"/>
            <a:ext cx="487363" cy="48736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4E91A30-36AD-4DE1-8525-CF25D8DDF55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942570" y="1330011"/>
            <a:ext cx="4306859" cy="419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658916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2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-1.22851 0.00996 " pathEditMode="relative" rAng="0" ptsTypes="AA">
                                      <p:cBhvr>
                                        <p:cTn id="8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32" y="4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3.33333E-6 L -1.22955 -0.00463 " pathEditMode="relative" rAng="0" ptsTypes="AA">
                                      <p:cBhvr>
                                        <p:cTn id="10" dur="1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1484" y="-23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2.08333E-7 -3.7037E-6 L -1.17982 -0.00092 " pathEditMode="relative" rAng="0" ptsTypes="AA">
                                      <p:cBhvr>
                                        <p:cTn id="12" dur="8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97" y="-4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Motion origin="layout" path="M 2.29167E-6 3.33333E-6 L -1.17982 -0.00047 " pathEditMode="relative" rAng="0" ptsTypes="AA">
                                      <p:cBhvr>
                                        <p:cTn id="14" dur="8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997" y="-2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-1.875E-6 -3.7037E-6 L 1.2211 0.00533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055" y="25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Motion origin="layout" path="M 4.375E-6 4.81481E-6 L 1.2138 0.00138 " pathEditMode="relative" rAng="0" ptsTypes="AA">
                                      <p:cBhvr>
                                        <p:cTn id="18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690" y="6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Motion origin="layout" path="M -4.79167E-6 1.11022E-16 L 1.32331 -0.01736 " pathEditMode="relative" rAng="0" ptsTypes="AA">
                                      <p:cBhvr>
                                        <p:cTn id="20" dur="8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159" y="-88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23000"/>
                                  </p:stCondLst>
                                  <p:childTnLst>
                                    <p:animMotion origin="layout" path="M -4.58333E-6 4.81481E-6 L 1.31954 -0.00764 " pathEditMode="relative" rAng="0" ptsTypes="AA">
                                      <p:cBhvr>
                                        <p:cTn id="22" dur="8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977" y="-39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Motion origin="layout" path="M 1.66667E-6 -1.85185E-6 L -1.25261 -0.00231 " pathEditMode="relative" rAng="0" ptsTypes="AA">
                                      <p:cBhvr>
                                        <p:cTn id="24" dur="6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630" y="-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29000"/>
                                  </p:stCondLst>
                                  <p:childTnLst>
                                    <p:animMotion origin="layout" path="M 1.66667E-6 -2.59259E-6 L -1.25013 -0.00486 " pathEditMode="relative" rAng="0" ptsTypes="AA">
                                      <p:cBhvr>
                                        <p:cTn id="26" dur="6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2513" y="-25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4.79167E-6 1.85185E-6 L 1.26406 -0.00834 " pathEditMode="relative" rAng="0" ptsTypes="AA">
                                      <p:cBhvr>
                                        <p:cTn id="28" dur="6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203" y="-41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35000"/>
                                  </p:stCondLst>
                                  <p:childTnLst>
                                    <p:animMotion origin="layout" path="M -2.08333E-7 4.81481E-6 L 1.25221 0.00185 " pathEditMode="relative" rAng="0" ptsTypes="AA">
                                      <p:cBhvr>
                                        <p:cTn id="30" dur="6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604" y="93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8049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Овал 20">
            <a:extLst>
              <a:ext uri="{FF2B5EF4-FFF2-40B4-BE49-F238E27FC236}">
                <a16:creationId xmlns:a16="http://schemas.microsoft.com/office/drawing/2014/main" id="{F36CE883-99CE-42FB-9C6F-04CB05C5C1EB}"/>
              </a:ext>
            </a:extLst>
          </p:cNvPr>
          <p:cNvSpPr/>
          <p:nvPr/>
        </p:nvSpPr>
        <p:spPr>
          <a:xfrm>
            <a:off x="9160329" y="228302"/>
            <a:ext cx="1874768" cy="18747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B6BE6-3C6B-4CBC-AE34-0908D60B0479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«НАЖМИ ПО ОЧЕРЕДИ»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6F7EE43-6D87-4760-A1ED-19BE837B5A8B}"/>
              </a:ext>
            </a:extLst>
          </p:cNvPr>
          <p:cNvSpPr txBox="1"/>
          <p:nvPr/>
        </p:nvSpPr>
        <p:spPr>
          <a:xfrm>
            <a:off x="3064329" y="976015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200" b="0"/>
            </a:lvl1pPr>
          </a:lstStyle>
          <a:p>
            <a:r>
              <a:rPr lang="ru-RU" dirty="0"/>
              <a:t>НА ЖЕЛТЫЙ КРУГ</a:t>
            </a:r>
          </a:p>
        </p:txBody>
      </p:sp>
      <p:sp>
        <p:nvSpPr>
          <p:cNvPr id="16" name="Овал 15">
            <a:hlinkClick r:id="rId3" action="ppaction://hlinksldjump"/>
            <a:extLst>
              <a:ext uri="{FF2B5EF4-FFF2-40B4-BE49-F238E27FC236}">
                <a16:creationId xmlns:a16="http://schemas.microsoft.com/office/drawing/2014/main" id="{D8AE7A76-F48F-4557-BABC-E2DA69CE8891}"/>
              </a:ext>
            </a:extLst>
          </p:cNvPr>
          <p:cNvSpPr/>
          <p:nvPr/>
        </p:nvSpPr>
        <p:spPr>
          <a:xfrm>
            <a:off x="896686" y="658058"/>
            <a:ext cx="1066799" cy="1066799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49469B8-24A0-484D-BC0F-719B2222EA57}"/>
              </a:ext>
            </a:extLst>
          </p:cNvPr>
          <p:cNvSpPr/>
          <p:nvPr/>
        </p:nvSpPr>
        <p:spPr>
          <a:xfrm>
            <a:off x="1626332" y="2046527"/>
            <a:ext cx="1469571" cy="1469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F9CB7FA-AADC-4352-89DB-ADF2F105A214}"/>
              </a:ext>
            </a:extLst>
          </p:cNvPr>
          <p:cNvSpPr/>
          <p:nvPr/>
        </p:nvSpPr>
        <p:spPr>
          <a:xfrm>
            <a:off x="4845504" y="3479292"/>
            <a:ext cx="2209800" cy="8299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3DA83FF8-5541-438C-90DA-9D4F5627CB10}"/>
              </a:ext>
            </a:extLst>
          </p:cNvPr>
          <p:cNvSpPr/>
          <p:nvPr/>
        </p:nvSpPr>
        <p:spPr>
          <a:xfrm>
            <a:off x="3492248" y="2941156"/>
            <a:ext cx="1066799" cy="1970315"/>
          </a:xfrm>
          <a:prstGeom prst="triangl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7677C70-F707-48B5-BBBF-341C7FB898A2}"/>
              </a:ext>
            </a:extLst>
          </p:cNvPr>
          <p:cNvSpPr/>
          <p:nvPr/>
        </p:nvSpPr>
        <p:spPr>
          <a:xfrm>
            <a:off x="5565330" y="1684549"/>
            <a:ext cx="1336212" cy="13362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EA281D1-68BE-4E3C-94C6-476F60688610}"/>
              </a:ext>
            </a:extLst>
          </p:cNvPr>
          <p:cNvSpPr/>
          <p:nvPr/>
        </p:nvSpPr>
        <p:spPr>
          <a:xfrm>
            <a:off x="3771319" y="2046527"/>
            <a:ext cx="680370" cy="680370"/>
          </a:xfrm>
          <a:prstGeom prst="rect">
            <a:avLst/>
          </a:prstGeom>
          <a:solidFill>
            <a:srgbClr val="00E6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8387D7C-3232-420D-B9F5-2324F966A82D}"/>
              </a:ext>
            </a:extLst>
          </p:cNvPr>
          <p:cNvSpPr/>
          <p:nvPr/>
        </p:nvSpPr>
        <p:spPr>
          <a:xfrm>
            <a:off x="10489697" y="4241296"/>
            <a:ext cx="983842" cy="9838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650E873D-9608-4104-9B35-F96F050A05FF}"/>
              </a:ext>
            </a:extLst>
          </p:cNvPr>
          <p:cNvSpPr/>
          <p:nvPr/>
        </p:nvSpPr>
        <p:spPr>
          <a:xfrm>
            <a:off x="6534129" y="4971417"/>
            <a:ext cx="1227362" cy="122736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C709AB2-E6F8-4B41-98D4-C1314813EBFC}"/>
              </a:ext>
            </a:extLst>
          </p:cNvPr>
          <p:cNvSpPr/>
          <p:nvPr/>
        </p:nvSpPr>
        <p:spPr>
          <a:xfrm>
            <a:off x="3728366" y="5513689"/>
            <a:ext cx="1836964" cy="829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81D4DA8-0001-4DC3-B6D0-0FADF05AB493}"/>
              </a:ext>
            </a:extLst>
          </p:cNvPr>
          <p:cNvSpPr/>
          <p:nvPr/>
        </p:nvSpPr>
        <p:spPr>
          <a:xfrm>
            <a:off x="10020943" y="2472402"/>
            <a:ext cx="937508" cy="9375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0D3FE30-4AC7-4C15-9ABA-A02E70446DFA}"/>
              </a:ext>
            </a:extLst>
          </p:cNvPr>
          <p:cNvSpPr/>
          <p:nvPr/>
        </p:nvSpPr>
        <p:spPr>
          <a:xfrm>
            <a:off x="7907825" y="1774991"/>
            <a:ext cx="561261" cy="13362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>
            <a:extLst>
              <a:ext uri="{FF2B5EF4-FFF2-40B4-BE49-F238E27FC236}">
                <a16:creationId xmlns:a16="http://schemas.microsoft.com/office/drawing/2014/main" id="{7D4FF42F-F834-4E70-BA48-C44BF459A5F9}"/>
              </a:ext>
            </a:extLst>
          </p:cNvPr>
          <p:cNvSpPr/>
          <p:nvPr/>
        </p:nvSpPr>
        <p:spPr>
          <a:xfrm>
            <a:off x="8024803" y="4186876"/>
            <a:ext cx="2209800" cy="1393371"/>
          </a:xfrm>
          <a:prstGeom prst="triangle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Равнобедренный треугольник 54">
            <a:extLst>
              <a:ext uri="{FF2B5EF4-FFF2-40B4-BE49-F238E27FC236}">
                <a16:creationId xmlns:a16="http://schemas.microsoft.com/office/drawing/2014/main" id="{BED324E6-F77F-4DBA-803C-8E5795A6BB6B}"/>
              </a:ext>
            </a:extLst>
          </p:cNvPr>
          <p:cNvSpPr/>
          <p:nvPr/>
        </p:nvSpPr>
        <p:spPr>
          <a:xfrm>
            <a:off x="897028" y="4309253"/>
            <a:ext cx="1662792" cy="111420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8C726480-481C-4F12-817C-CEA51CF403C6}"/>
              </a:ext>
            </a:extLst>
          </p:cNvPr>
          <p:cNvSpPr/>
          <p:nvPr/>
        </p:nvSpPr>
        <p:spPr>
          <a:xfrm>
            <a:off x="7456375" y="3406756"/>
            <a:ext cx="1066799" cy="1129483"/>
          </a:xfrm>
          <a:prstGeom prst="triangl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052345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D19C18DB-47FC-4673-AEAA-C310D21F3EF9}"/>
              </a:ext>
            </a:extLst>
          </p:cNvPr>
          <p:cNvSpPr txBox="1"/>
          <p:nvPr/>
        </p:nvSpPr>
        <p:spPr>
          <a:xfrm>
            <a:off x="3064329" y="998492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200" b="0"/>
            </a:lvl1pPr>
          </a:lstStyle>
          <a:p>
            <a:r>
              <a:rPr lang="ru-RU" dirty="0"/>
              <a:t>НА САМЫЙ ПРАВЫЙ ТРЕУГОЛЬНИК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F36CE883-99CE-42FB-9C6F-04CB05C5C1EB}"/>
              </a:ext>
            </a:extLst>
          </p:cNvPr>
          <p:cNvSpPr/>
          <p:nvPr/>
        </p:nvSpPr>
        <p:spPr>
          <a:xfrm>
            <a:off x="9160329" y="228302"/>
            <a:ext cx="1874768" cy="18747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B6BE6-3C6B-4CBC-AE34-0908D60B0479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«НАЖМИ ПО ОЧЕРЕДИ»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49469B8-24A0-484D-BC0F-719B2222EA57}"/>
              </a:ext>
            </a:extLst>
          </p:cNvPr>
          <p:cNvSpPr/>
          <p:nvPr/>
        </p:nvSpPr>
        <p:spPr>
          <a:xfrm>
            <a:off x="1626332" y="2046527"/>
            <a:ext cx="1469571" cy="1469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F9CB7FA-AADC-4352-89DB-ADF2F105A214}"/>
              </a:ext>
            </a:extLst>
          </p:cNvPr>
          <p:cNvSpPr/>
          <p:nvPr/>
        </p:nvSpPr>
        <p:spPr>
          <a:xfrm>
            <a:off x="4845504" y="3479292"/>
            <a:ext cx="2209800" cy="8299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3DA83FF8-5541-438C-90DA-9D4F5627CB10}"/>
              </a:ext>
            </a:extLst>
          </p:cNvPr>
          <p:cNvSpPr/>
          <p:nvPr/>
        </p:nvSpPr>
        <p:spPr>
          <a:xfrm>
            <a:off x="3492248" y="2941156"/>
            <a:ext cx="1066799" cy="1970315"/>
          </a:xfrm>
          <a:prstGeom prst="triangl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7677C70-F707-48B5-BBBF-341C7FB898A2}"/>
              </a:ext>
            </a:extLst>
          </p:cNvPr>
          <p:cNvSpPr/>
          <p:nvPr/>
        </p:nvSpPr>
        <p:spPr>
          <a:xfrm>
            <a:off x="5565330" y="1684549"/>
            <a:ext cx="1336212" cy="13362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0EA281D1-68BE-4E3C-94C6-476F60688610}"/>
              </a:ext>
            </a:extLst>
          </p:cNvPr>
          <p:cNvSpPr/>
          <p:nvPr/>
        </p:nvSpPr>
        <p:spPr>
          <a:xfrm>
            <a:off x="3771319" y="2046527"/>
            <a:ext cx="680370" cy="680370"/>
          </a:xfrm>
          <a:prstGeom prst="rect">
            <a:avLst/>
          </a:prstGeom>
          <a:solidFill>
            <a:srgbClr val="00E6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8387D7C-3232-420D-B9F5-2324F966A82D}"/>
              </a:ext>
            </a:extLst>
          </p:cNvPr>
          <p:cNvSpPr/>
          <p:nvPr/>
        </p:nvSpPr>
        <p:spPr>
          <a:xfrm>
            <a:off x="10489697" y="4241296"/>
            <a:ext cx="983842" cy="9838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650E873D-9608-4104-9B35-F96F050A05FF}"/>
              </a:ext>
            </a:extLst>
          </p:cNvPr>
          <p:cNvSpPr/>
          <p:nvPr/>
        </p:nvSpPr>
        <p:spPr>
          <a:xfrm>
            <a:off x="6534129" y="4971417"/>
            <a:ext cx="1227362" cy="122736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C709AB2-E6F8-4B41-98D4-C1314813EBFC}"/>
              </a:ext>
            </a:extLst>
          </p:cNvPr>
          <p:cNvSpPr/>
          <p:nvPr/>
        </p:nvSpPr>
        <p:spPr>
          <a:xfrm>
            <a:off x="3728366" y="5513689"/>
            <a:ext cx="1836964" cy="829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81D4DA8-0001-4DC3-B6D0-0FADF05AB493}"/>
              </a:ext>
            </a:extLst>
          </p:cNvPr>
          <p:cNvSpPr/>
          <p:nvPr/>
        </p:nvSpPr>
        <p:spPr>
          <a:xfrm>
            <a:off x="10020943" y="2472402"/>
            <a:ext cx="937508" cy="9375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0D3FE30-4AC7-4C15-9ABA-A02E70446DFA}"/>
              </a:ext>
            </a:extLst>
          </p:cNvPr>
          <p:cNvSpPr/>
          <p:nvPr/>
        </p:nvSpPr>
        <p:spPr>
          <a:xfrm>
            <a:off x="7907825" y="1774991"/>
            <a:ext cx="561261" cy="13362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Равнобедренный треугольник 53">
            <a:hlinkClick r:id="rId3" action="ppaction://hlinksldjump"/>
            <a:extLst>
              <a:ext uri="{FF2B5EF4-FFF2-40B4-BE49-F238E27FC236}">
                <a16:creationId xmlns:a16="http://schemas.microsoft.com/office/drawing/2014/main" id="{B95D5E9C-6DB4-4BFD-817C-62BAB70DF623}"/>
              </a:ext>
            </a:extLst>
          </p:cNvPr>
          <p:cNvSpPr/>
          <p:nvPr/>
        </p:nvSpPr>
        <p:spPr>
          <a:xfrm>
            <a:off x="8020694" y="4552426"/>
            <a:ext cx="2209800" cy="1393371"/>
          </a:xfrm>
          <a:prstGeom prst="triangle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Равнобедренный треугольник 54">
            <a:extLst>
              <a:ext uri="{FF2B5EF4-FFF2-40B4-BE49-F238E27FC236}">
                <a16:creationId xmlns:a16="http://schemas.microsoft.com/office/drawing/2014/main" id="{264C67F9-6933-4D43-A12D-967188262C49}"/>
              </a:ext>
            </a:extLst>
          </p:cNvPr>
          <p:cNvSpPr/>
          <p:nvPr/>
        </p:nvSpPr>
        <p:spPr>
          <a:xfrm>
            <a:off x="897028" y="4309253"/>
            <a:ext cx="1662792" cy="111420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12BF42EE-9449-41D4-B939-67AB4407D980}"/>
              </a:ext>
            </a:extLst>
          </p:cNvPr>
          <p:cNvSpPr/>
          <p:nvPr/>
        </p:nvSpPr>
        <p:spPr>
          <a:xfrm>
            <a:off x="7456375" y="3406756"/>
            <a:ext cx="1066799" cy="1129483"/>
          </a:xfrm>
          <a:prstGeom prst="triangl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98113545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D19C18DB-47FC-4673-AEAA-C310D21F3EF9}"/>
              </a:ext>
            </a:extLst>
          </p:cNvPr>
          <p:cNvSpPr txBox="1"/>
          <p:nvPr/>
        </p:nvSpPr>
        <p:spPr>
          <a:xfrm>
            <a:off x="3064329" y="998492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200" b="0"/>
            </a:lvl1pPr>
          </a:lstStyle>
          <a:p>
            <a:r>
              <a:rPr lang="ru-RU" dirty="0"/>
              <a:t>НА САМЫЙ МАЛЕНЬКИЙ КВАДРАТ</a:t>
            </a: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F36CE883-99CE-42FB-9C6F-04CB05C5C1EB}"/>
              </a:ext>
            </a:extLst>
          </p:cNvPr>
          <p:cNvSpPr/>
          <p:nvPr/>
        </p:nvSpPr>
        <p:spPr>
          <a:xfrm>
            <a:off x="9160329" y="228302"/>
            <a:ext cx="1874768" cy="18747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B6BE6-3C6B-4CBC-AE34-0908D60B0479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«НАЖМИ ПО ОЧЕРЕДИ»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49469B8-24A0-484D-BC0F-719B2222EA57}"/>
              </a:ext>
            </a:extLst>
          </p:cNvPr>
          <p:cNvSpPr/>
          <p:nvPr/>
        </p:nvSpPr>
        <p:spPr>
          <a:xfrm>
            <a:off x="1626332" y="2046527"/>
            <a:ext cx="1469571" cy="1469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F9CB7FA-AADC-4352-89DB-ADF2F105A214}"/>
              </a:ext>
            </a:extLst>
          </p:cNvPr>
          <p:cNvSpPr/>
          <p:nvPr/>
        </p:nvSpPr>
        <p:spPr>
          <a:xfrm>
            <a:off x="4845504" y="3479292"/>
            <a:ext cx="2209800" cy="8299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3DA83FF8-5541-438C-90DA-9D4F5627CB10}"/>
              </a:ext>
            </a:extLst>
          </p:cNvPr>
          <p:cNvSpPr/>
          <p:nvPr/>
        </p:nvSpPr>
        <p:spPr>
          <a:xfrm>
            <a:off x="3492248" y="2941156"/>
            <a:ext cx="1066799" cy="1970315"/>
          </a:xfrm>
          <a:prstGeom prst="triangl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7677C70-F707-48B5-BBBF-341C7FB898A2}"/>
              </a:ext>
            </a:extLst>
          </p:cNvPr>
          <p:cNvSpPr/>
          <p:nvPr/>
        </p:nvSpPr>
        <p:spPr>
          <a:xfrm>
            <a:off x="5565330" y="1684549"/>
            <a:ext cx="1336212" cy="13362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hlinkClick r:id="rId3" action="ppaction://hlinksldjump"/>
            <a:extLst>
              <a:ext uri="{FF2B5EF4-FFF2-40B4-BE49-F238E27FC236}">
                <a16:creationId xmlns:a16="http://schemas.microsoft.com/office/drawing/2014/main" id="{0EA281D1-68BE-4E3C-94C6-476F60688610}"/>
              </a:ext>
            </a:extLst>
          </p:cNvPr>
          <p:cNvSpPr/>
          <p:nvPr/>
        </p:nvSpPr>
        <p:spPr>
          <a:xfrm>
            <a:off x="3771319" y="2046527"/>
            <a:ext cx="680370" cy="680370"/>
          </a:xfrm>
          <a:prstGeom prst="rect">
            <a:avLst/>
          </a:prstGeom>
          <a:solidFill>
            <a:srgbClr val="00E6B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8387D7C-3232-420D-B9F5-2324F966A82D}"/>
              </a:ext>
            </a:extLst>
          </p:cNvPr>
          <p:cNvSpPr/>
          <p:nvPr/>
        </p:nvSpPr>
        <p:spPr>
          <a:xfrm>
            <a:off x="10489697" y="4241296"/>
            <a:ext cx="983842" cy="9838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650E873D-9608-4104-9B35-F96F050A05FF}"/>
              </a:ext>
            </a:extLst>
          </p:cNvPr>
          <p:cNvSpPr/>
          <p:nvPr/>
        </p:nvSpPr>
        <p:spPr>
          <a:xfrm>
            <a:off x="6534129" y="4971417"/>
            <a:ext cx="1227362" cy="122736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C709AB2-E6F8-4B41-98D4-C1314813EBFC}"/>
              </a:ext>
            </a:extLst>
          </p:cNvPr>
          <p:cNvSpPr/>
          <p:nvPr/>
        </p:nvSpPr>
        <p:spPr>
          <a:xfrm>
            <a:off x="3728366" y="5513689"/>
            <a:ext cx="1836964" cy="829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81D4DA8-0001-4DC3-B6D0-0FADF05AB493}"/>
              </a:ext>
            </a:extLst>
          </p:cNvPr>
          <p:cNvSpPr/>
          <p:nvPr/>
        </p:nvSpPr>
        <p:spPr>
          <a:xfrm>
            <a:off x="10020943" y="2472402"/>
            <a:ext cx="937508" cy="9375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0D3FE30-4AC7-4C15-9ABA-A02E70446DFA}"/>
              </a:ext>
            </a:extLst>
          </p:cNvPr>
          <p:cNvSpPr/>
          <p:nvPr/>
        </p:nvSpPr>
        <p:spPr>
          <a:xfrm>
            <a:off x="7907825" y="1774991"/>
            <a:ext cx="561261" cy="13362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Равнобедренный треугольник 54">
            <a:extLst>
              <a:ext uri="{FF2B5EF4-FFF2-40B4-BE49-F238E27FC236}">
                <a16:creationId xmlns:a16="http://schemas.microsoft.com/office/drawing/2014/main" id="{264C67F9-6933-4D43-A12D-967188262C49}"/>
              </a:ext>
            </a:extLst>
          </p:cNvPr>
          <p:cNvSpPr/>
          <p:nvPr/>
        </p:nvSpPr>
        <p:spPr>
          <a:xfrm>
            <a:off x="897028" y="4309253"/>
            <a:ext cx="1662792" cy="111420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12BF42EE-9449-41D4-B939-67AB4407D980}"/>
              </a:ext>
            </a:extLst>
          </p:cNvPr>
          <p:cNvSpPr/>
          <p:nvPr/>
        </p:nvSpPr>
        <p:spPr>
          <a:xfrm>
            <a:off x="7456375" y="3406756"/>
            <a:ext cx="1066799" cy="1129483"/>
          </a:xfrm>
          <a:prstGeom prst="triangl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1703314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D19C18DB-47FC-4673-AEAA-C310D21F3EF9}"/>
              </a:ext>
            </a:extLst>
          </p:cNvPr>
          <p:cNvSpPr txBox="1"/>
          <p:nvPr/>
        </p:nvSpPr>
        <p:spPr>
          <a:xfrm>
            <a:off x="3064329" y="998492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200" b="0"/>
            </a:lvl1pPr>
          </a:lstStyle>
          <a:p>
            <a:r>
              <a:rPr lang="ru-RU" dirty="0"/>
              <a:t>НА САМЫЙ БОЛЬШОЙ КРУГ</a:t>
            </a:r>
          </a:p>
        </p:txBody>
      </p:sp>
      <p:sp>
        <p:nvSpPr>
          <p:cNvPr id="21" name="Овал 20">
            <a:hlinkClick r:id="rId3" action="ppaction://hlinksldjump"/>
            <a:extLst>
              <a:ext uri="{FF2B5EF4-FFF2-40B4-BE49-F238E27FC236}">
                <a16:creationId xmlns:a16="http://schemas.microsoft.com/office/drawing/2014/main" id="{F36CE883-99CE-42FB-9C6F-04CB05C5C1EB}"/>
              </a:ext>
            </a:extLst>
          </p:cNvPr>
          <p:cNvSpPr/>
          <p:nvPr/>
        </p:nvSpPr>
        <p:spPr>
          <a:xfrm>
            <a:off x="9160329" y="228302"/>
            <a:ext cx="1874768" cy="187476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B6BE6-3C6B-4CBC-AE34-0908D60B0479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«НАЖМИ ПО ОЧЕРЕДИ»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49469B8-24A0-484D-BC0F-719B2222EA57}"/>
              </a:ext>
            </a:extLst>
          </p:cNvPr>
          <p:cNvSpPr/>
          <p:nvPr/>
        </p:nvSpPr>
        <p:spPr>
          <a:xfrm>
            <a:off x="1626332" y="2046527"/>
            <a:ext cx="1469571" cy="1469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EF9CB7FA-AADC-4352-89DB-ADF2F105A214}"/>
              </a:ext>
            </a:extLst>
          </p:cNvPr>
          <p:cNvSpPr/>
          <p:nvPr/>
        </p:nvSpPr>
        <p:spPr>
          <a:xfrm>
            <a:off x="4845504" y="3479292"/>
            <a:ext cx="2209800" cy="8299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3DA83FF8-5541-438C-90DA-9D4F5627CB10}"/>
              </a:ext>
            </a:extLst>
          </p:cNvPr>
          <p:cNvSpPr/>
          <p:nvPr/>
        </p:nvSpPr>
        <p:spPr>
          <a:xfrm>
            <a:off x="3492248" y="2941156"/>
            <a:ext cx="1066799" cy="1970315"/>
          </a:xfrm>
          <a:prstGeom prst="triangl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7677C70-F707-48B5-BBBF-341C7FB898A2}"/>
              </a:ext>
            </a:extLst>
          </p:cNvPr>
          <p:cNvSpPr/>
          <p:nvPr/>
        </p:nvSpPr>
        <p:spPr>
          <a:xfrm>
            <a:off x="5565330" y="1684549"/>
            <a:ext cx="1336212" cy="13362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8387D7C-3232-420D-B9F5-2324F966A82D}"/>
              </a:ext>
            </a:extLst>
          </p:cNvPr>
          <p:cNvSpPr/>
          <p:nvPr/>
        </p:nvSpPr>
        <p:spPr>
          <a:xfrm>
            <a:off x="10489697" y="4241296"/>
            <a:ext cx="983842" cy="9838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650E873D-9608-4104-9B35-F96F050A05FF}"/>
              </a:ext>
            </a:extLst>
          </p:cNvPr>
          <p:cNvSpPr/>
          <p:nvPr/>
        </p:nvSpPr>
        <p:spPr>
          <a:xfrm>
            <a:off x="6534129" y="4971417"/>
            <a:ext cx="1227362" cy="122736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C709AB2-E6F8-4B41-98D4-C1314813EBFC}"/>
              </a:ext>
            </a:extLst>
          </p:cNvPr>
          <p:cNvSpPr/>
          <p:nvPr/>
        </p:nvSpPr>
        <p:spPr>
          <a:xfrm>
            <a:off x="3728366" y="5513689"/>
            <a:ext cx="1836964" cy="829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81D4DA8-0001-4DC3-B6D0-0FADF05AB493}"/>
              </a:ext>
            </a:extLst>
          </p:cNvPr>
          <p:cNvSpPr/>
          <p:nvPr/>
        </p:nvSpPr>
        <p:spPr>
          <a:xfrm>
            <a:off x="10020943" y="2472402"/>
            <a:ext cx="937508" cy="9375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0D3FE30-4AC7-4C15-9ABA-A02E70446DFA}"/>
              </a:ext>
            </a:extLst>
          </p:cNvPr>
          <p:cNvSpPr/>
          <p:nvPr/>
        </p:nvSpPr>
        <p:spPr>
          <a:xfrm>
            <a:off x="7907825" y="1774991"/>
            <a:ext cx="561261" cy="13362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Равнобедренный треугольник 54">
            <a:extLst>
              <a:ext uri="{FF2B5EF4-FFF2-40B4-BE49-F238E27FC236}">
                <a16:creationId xmlns:a16="http://schemas.microsoft.com/office/drawing/2014/main" id="{264C67F9-6933-4D43-A12D-967188262C49}"/>
              </a:ext>
            </a:extLst>
          </p:cNvPr>
          <p:cNvSpPr/>
          <p:nvPr/>
        </p:nvSpPr>
        <p:spPr>
          <a:xfrm>
            <a:off x="897028" y="4309253"/>
            <a:ext cx="1662792" cy="111420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12BF42EE-9449-41D4-B939-67AB4407D980}"/>
              </a:ext>
            </a:extLst>
          </p:cNvPr>
          <p:cNvSpPr/>
          <p:nvPr/>
        </p:nvSpPr>
        <p:spPr>
          <a:xfrm>
            <a:off x="7456375" y="3406756"/>
            <a:ext cx="1066799" cy="1129483"/>
          </a:xfrm>
          <a:prstGeom prst="triangl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4080796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D19C18DB-47FC-4673-AEAA-C310D21F3EF9}"/>
              </a:ext>
            </a:extLst>
          </p:cNvPr>
          <p:cNvSpPr txBox="1"/>
          <p:nvPr/>
        </p:nvSpPr>
        <p:spPr>
          <a:xfrm>
            <a:off x="3064329" y="998492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200" b="0"/>
            </a:lvl1pPr>
          </a:lstStyle>
          <a:p>
            <a:r>
              <a:rPr lang="ru-RU" dirty="0"/>
              <a:t>НА ОРАНЖЕВЫЙ ПРЯМОУГОЛЬНИК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B6BE6-3C6B-4CBC-AE34-0908D60B0479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«НАЖМИ ПО ОЧЕРЕДИ»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49469B8-24A0-484D-BC0F-719B2222EA57}"/>
              </a:ext>
            </a:extLst>
          </p:cNvPr>
          <p:cNvSpPr/>
          <p:nvPr/>
        </p:nvSpPr>
        <p:spPr>
          <a:xfrm>
            <a:off x="1626332" y="2046527"/>
            <a:ext cx="1469571" cy="1469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hlinkClick r:id="rId3" action="ppaction://hlinksldjump"/>
            <a:extLst>
              <a:ext uri="{FF2B5EF4-FFF2-40B4-BE49-F238E27FC236}">
                <a16:creationId xmlns:a16="http://schemas.microsoft.com/office/drawing/2014/main" id="{EF9CB7FA-AADC-4352-89DB-ADF2F105A214}"/>
              </a:ext>
            </a:extLst>
          </p:cNvPr>
          <p:cNvSpPr/>
          <p:nvPr/>
        </p:nvSpPr>
        <p:spPr>
          <a:xfrm>
            <a:off x="4845504" y="3479292"/>
            <a:ext cx="2209800" cy="82996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3DA83FF8-5541-438C-90DA-9D4F5627CB10}"/>
              </a:ext>
            </a:extLst>
          </p:cNvPr>
          <p:cNvSpPr/>
          <p:nvPr/>
        </p:nvSpPr>
        <p:spPr>
          <a:xfrm>
            <a:off x="3492248" y="2941156"/>
            <a:ext cx="1066799" cy="1970315"/>
          </a:xfrm>
          <a:prstGeom prst="triangl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7677C70-F707-48B5-BBBF-341C7FB898A2}"/>
              </a:ext>
            </a:extLst>
          </p:cNvPr>
          <p:cNvSpPr/>
          <p:nvPr/>
        </p:nvSpPr>
        <p:spPr>
          <a:xfrm>
            <a:off x="5565330" y="1684549"/>
            <a:ext cx="1336212" cy="13362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8387D7C-3232-420D-B9F5-2324F966A82D}"/>
              </a:ext>
            </a:extLst>
          </p:cNvPr>
          <p:cNvSpPr/>
          <p:nvPr/>
        </p:nvSpPr>
        <p:spPr>
          <a:xfrm>
            <a:off x="10489697" y="4241296"/>
            <a:ext cx="983842" cy="9838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id="{650E873D-9608-4104-9B35-F96F050A05FF}"/>
              </a:ext>
            </a:extLst>
          </p:cNvPr>
          <p:cNvSpPr/>
          <p:nvPr/>
        </p:nvSpPr>
        <p:spPr>
          <a:xfrm>
            <a:off x="6534129" y="4971417"/>
            <a:ext cx="1227362" cy="122736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C709AB2-E6F8-4B41-98D4-C1314813EBFC}"/>
              </a:ext>
            </a:extLst>
          </p:cNvPr>
          <p:cNvSpPr/>
          <p:nvPr/>
        </p:nvSpPr>
        <p:spPr>
          <a:xfrm>
            <a:off x="3728366" y="5513689"/>
            <a:ext cx="1836964" cy="829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81D4DA8-0001-4DC3-B6D0-0FADF05AB493}"/>
              </a:ext>
            </a:extLst>
          </p:cNvPr>
          <p:cNvSpPr/>
          <p:nvPr/>
        </p:nvSpPr>
        <p:spPr>
          <a:xfrm>
            <a:off x="10020943" y="2472402"/>
            <a:ext cx="937508" cy="9375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0D3FE30-4AC7-4C15-9ABA-A02E70446DFA}"/>
              </a:ext>
            </a:extLst>
          </p:cNvPr>
          <p:cNvSpPr/>
          <p:nvPr/>
        </p:nvSpPr>
        <p:spPr>
          <a:xfrm>
            <a:off x="7907825" y="1774991"/>
            <a:ext cx="561261" cy="13362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Равнобедренный треугольник 54">
            <a:extLst>
              <a:ext uri="{FF2B5EF4-FFF2-40B4-BE49-F238E27FC236}">
                <a16:creationId xmlns:a16="http://schemas.microsoft.com/office/drawing/2014/main" id="{264C67F9-6933-4D43-A12D-967188262C49}"/>
              </a:ext>
            </a:extLst>
          </p:cNvPr>
          <p:cNvSpPr/>
          <p:nvPr/>
        </p:nvSpPr>
        <p:spPr>
          <a:xfrm>
            <a:off x="897028" y="4309253"/>
            <a:ext cx="1662792" cy="111420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12BF42EE-9449-41D4-B939-67AB4407D980}"/>
              </a:ext>
            </a:extLst>
          </p:cNvPr>
          <p:cNvSpPr/>
          <p:nvPr/>
        </p:nvSpPr>
        <p:spPr>
          <a:xfrm>
            <a:off x="7456375" y="3406756"/>
            <a:ext cx="1066799" cy="1129483"/>
          </a:xfrm>
          <a:prstGeom prst="triangl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3161288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Box 48">
            <a:extLst>
              <a:ext uri="{FF2B5EF4-FFF2-40B4-BE49-F238E27FC236}">
                <a16:creationId xmlns:a16="http://schemas.microsoft.com/office/drawing/2014/main" id="{D19C18DB-47FC-4673-AEAA-C310D21F3EF9}"/>
              </a:ext>
            </a:extLst>
          </p:cNvPr>
          <p:cNvSpPr txBox="1"/>
          <p:nvPr/>
        </p:nvSpPr>
        <p:spPr>
          <a:xfrm>
            <a:off x="3064329" y="998492"/>
            <a:ext cx="6096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200" b="0"/>
            </a:lvl1pPr>
          </a:lstStyle>
          <a:p>
            <a:r>
              <a:rPr lang="ru-RU" dirty="0"/>
              <a:t>НА САМЫЙ НИЖНИЙ КРУГ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FAB6BE6-3C6B-4CBC-AE34-0908D60B0479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«НАЖМИ ПО ОЧЕРЕДИ»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49469B8-24A0-484D-BC0F-719B2222EA57}"/>
              </a:ext>
            </a:extLst>
          </p:cNvPr>
          <p:cNvSpPr/>
          <p:nvPr/>
        </p:nvSpPr>
        <p:spPr>
          <a:xfrm>
            <a:off x="1626332" y="2046527"/>
            <a:ext cx="1469571" cy="1469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3DA83FF8-5541-438C-90DA-9D4F5627CB10}"/>
              </a:ext>
            </a:extLst>
          </p:cNvPr>
          <p:cNvSpPr/>
          <p:nvPr/>
        </p:nvSpPr>
        <p:spPr>
          <a:xfrm>
            <a:off x="3492248" y="2941156"/>
            <a:ext cx="1066799" cy="1970315"/>
          </a:xfrm>
          <a:prstGeom prst="triangl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7677C70-F707-48B5-BBBF-341C7FB898A2}"/>
              </a:ext>
            </a:extLst>
          </p:cNvPr>
          <p:cNvSpPr/>
          <p:nvPr/>
        </p:nvSpPr>
        <p:spPr>
          <a:xfrm>
            <a:off x="5565330" y="1684549"/>
            <a:ext cx="1336212" cy="13362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8387D7C-3232-420D-B9F5-2324F966A82D}"/>
              </a:ext>
            </a:extLst>
          </p:cNvPr>
          <p:cNvSpPr/>
          <p:nvPr/>
        </p:nvSpPr>
        <p:spPr>
          <a:xfrm>
            <a:off x="10489697" y="4241296"/>
            <a:ext cx="983842" cy="9838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hlinkClick r:id="rId3" action="ppaction://hlinksldjump"/>
            <a:extLst>
              <a:ext uri="{FF2B5EF4-FFF2-40B4-BE49-F238E27FC236}">
                <a16:creationId xmlns:a16="http://schemas.microsoft.com/office/drawing/2014/main" id="{650E873D-9608-4104-9B35-F96F050A05FF}"/>
              </a:ext>
            </a:extLst>
          </p:cNvPr>
          <p:cNvSpPr/>
          <p:nvPr/>
        </p:nvSpPr>
        <p:spPr>
          <a:xfrm>
            <a:off x="6534129" y="4971417"/>
            <a:ext cx="1227362" cy="122736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C709AB2-E6F8-4B41-98D4-C1314813EBFC}"/>
              </a:ext>
            </a:extLst>
          </p:cNvPr>
          <p:cNvSpPr/>
          <p:nvPr/>
        </p:nvSpPr>
        <p:spPr>
          <a:xfrm>
            <a:off x="3728366" y="5513689"/>
            <a:ext cx="1836964" cy="829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81D4DA8-0001-4DC3-B6D0-0FADF05AB493}"/>
              </a:ext>
            </a:extLst>
          </p:cNvPr>
          <p:cNvSpPr/>
          <p:nvPr/>
        </p:nvSpPr>
        <p:spPr>
          <a:xfrm>
            <a:off x="10020943" y="2472402"/>
            <a:ext cx="937508" cy="9375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0D3FE30-4AC7-4C15-9ABA-A02E70446DFA}"/>
              </a:ext>
            </a:extLst>
          </p:cNvPr>
          <p:cNvSpPr/>
          <p:nvPr/>
        </p:nvSpPr>
        <p:spPr>
          <a:xfrm>
            <a:off x="7907825" y="1774991"/>
            <a:ext cx="561261" cy="13362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Равнобедренный треугольник 54">
            <a:extLst>
              <a:ext uri="{FF2B5EF4-FFF2-40B4-BE49-F238E27FC236}">
                <a16:creationId xmlns:a16="http://schemas.microsoft.com/office/drawing/2014/main" id="{264C67F9-6933-4D43-A12D-967188262C49}"/>
              </a:ext>
            </a:extLst>
          </p:cNvPr>
          <p:cNvSpPr/>
          <p:nvPr/>
        </p:nvSpPr>
        <p:spPr>
          <a:xfrm>
            <a:off x="897028" y="4309253"/>
            <a:ext cx="1662792" cy="111420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12BF42EE-9449-41D4-B939-67AB4407D980}"/>
              </a:ext>
            </a:extLst>
          </p:cNvPr>
          <p:cNvSpPr/>
          <p:nvPr/>
        </p:nvSpPr>
        <p:spPr>
          <a:xfrm>
            <a:off x="7456375" y="3406756"/>
            <a:ext cx="1066799" cy="1129483"/>
          </a:xfrm>
          <a:prstGeom prst="triangl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44556209"/>
      </p:ext>
    </p:extLst>
  </p:cSld>
  <p:clrMapOvr>
    <a:masterClrMapping/>
  </p:clrMapOvr>
  <p:transition spd="slow"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F49469B8-24A0-484D-BC0F-719B2222EA57}"/>
              </a:ext>
            </a:extLst>
          </p:cNvPr>
          <p:cNvSpPr/>
          <p:nvPr/>
        </p:nvSpPr>
        <p:spPr>
          <a:xfrm>
            <a:off x="1689832" y="2046527"/>
            <a:ext cx="1469571" cy="1469571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8">
            <a:extLst>
              <a:ext uri="{FF2B5EF4-FFF2-40B4-BE49-F238E27FC236}">
                <a16:creationId xmlns:a16="http://schemas.microsoft.com/office/drawing/2014/main" id="{3DA83FF8-5541-438C-90DA-9D4F5627CB10}"/>
              </a:ext>
            </a:extLst>
          </p:cNvPr>
          <p:cNvSpPr/>
          <p:nvPr/>
        </p:nvSpPr>
        <p:spPr>
          <a:xfrm>
            <a:off x="3555748" y="2941156"/>
            <a:ext cx="1066799" cy="1970315"/>
          </a:xfrm>
          <a:prstGeom prst="triangle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id="{77677C70-F707-48B5-BBBF-341C7FB898A2}"/>
              </a:ext>
            </a:extLst>
          </p:cNvPr>
          <p:cNvSpPr/>
          <p:nvPr/>
        </p:nvSpPr>
        <p:spPr>
          <a:xfrm>
            <a:off x="5628830" y="1684549"/>
            <a:ext cx="1336212" cy="1336212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D8387D7C-3232-420D-B9F5-2324F966A82D}"/>
              </a:ext>
            </a:extLst>
          </p:cNvPr>
          <p:cNvSpPr/>
          <p:nvPr/>
        </p:nvSpPr>
        <p:spPr>
          <a:xfrm>
            <a:off x="10553197" y="4241296"/>
            <a:ext cx="983842" cy="98384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AC709AB2-E6F8-4B41-98D4-C1314813EBFC}"/>
              </a:ext>
            </a:extLst>
          </p:cNvPr>
          <p:cNvSpPr/>
          <p:nvPr/>
        </p:nvSpPr>
        <p:spPr>
          <a:xfrm>
            <a:off x="3728366" y="5513689"/>
            <a:ext cx="1836964" cy="829961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D81D4DA8-0001-4DC3-B6D0-0FADF05AB493}"/>
              </a:ext>
            </a:extLst>
          </p:cNvPr>
          <p:cNvSpPr/>
          <p:nvPr/>
        </p:nvSpPr>
        <p:spPr>
          <a:xfrm>
            <a:off x="10084443" y="2472402"/>
            <a:ext cx="937508" cy="93750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30D3FE30-4AC7-4C15-9ABA-A02E70446DFA}"/>
              </a:ext>
            </a:extLst>
          </p:cNvPr>
          <p:cNvSpPr/>
          <p:nvPr/>
        </p:nvSpPr>
        <p:spPr>
          <a:xfrm>
            <a:off x="7971325" y="1774991"/>
            <a:ext cx="561261" cy="133621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Равнобедренный треугольник 54">
            <a:extLst>
              <a:ext uri="{FF2B5EF4-FFF2-40B4-BE49-F238E27FC236}">
                <a16:creationId xmlns:a16="http://schemas.microsoft.com/office/drawing/2014/main" id="{264C67F9-6933-4D43-A12D-967188262C49}"/>
              </a:ext>
            </a:extLst>
          </p:cNvPr>
          <p:cNvSpPr/>
          <p:nvPr/>
        </p:nvSpPr>
        <p:spPr>
          <a:xfrm>
            <a:off x="960528" y="4309253"/>
            <a:ext cx="1662792" cy="111420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Равнобедренный треугольник 57">
            <a:extLst>
              <a:ext uri="{FF2B5EF4-FFF2-40B4-BE49-F238E27FC236}">
                <a16:creationId xmlns:a16="http://schemas.microsoft.com/office/drawing/2014/main" id="{12BF42EE-9449-41D4-B939-67AB4407D980}"/>
              </a:ext>
            </a:extLst>
          </p:cNvPr>
          <p:cNvSpPr/>
          <p:nvPr/>
        </p:nvSpPr>
        <p:spPr>
          <a:xfrm>
            <a:off x="7519875" y="3406756"/>
            <a:ext cx="1066799" cy="1129483"/>
          </a:xfrm>
          <a:prstGeom prst="triangle">
            <a:avLst/>
          </a:prstGeom>
          <a:solidFill>
            <a:srgbClr val="00FF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20" name="Рисунок 19">
            <a:hlinkClick r:id="rId5" action="ppaction://hlinksldjump"/>
            <a:extLst>
              <a:ext uri="{FF2B5EF4-FFF2-40B4-BE49-F238E27FC236}">
                <a16:creationId xmlns:a16="http://schemas.microsoft.com/office/drawing/2014/main" id="{FD8DF2CC-F641-4AD0-A918-0B7FDF7F121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6"/>
          <a:stretch/>
        </p:blipFill>
        <p:spPr>
          <a:xfrm>
            <a:off x="9491833" y="5410200"/>
            <a:ext cx="2672384" cy="1447800"/>
          </a:xfrm>
          <a:prstGeom prst="rect">
            <a:avLst/>
          </a:prstGeom>
        </p:spPr>
      </p:pic>
      <p:pic>
        <p:nvPicPr>
          <p:cNvPr id="3" name="8ec4d8798fbdc41">
            <a:hlinkClick r:id="" action="ppaction://media"/>
            <a:extLst>
              <a:ext uri="{FF2B5EF4-FFF2-40B4-BE49-F238E27FC236}">
                <a16:creationId xmlns:a16="http://schemas.microsoft.com/office/drawing/2014/main" id="{FE49E778-5C71-4912-A4B9-691724255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413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4454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5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6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1000" autoRev="1" fill="remove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0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1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autoRev="1" fill="remove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1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5" dur="1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6" dur="1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1500" autoRev="1" fill="remove"/>
                                        <p:tgtEl>
                                          <p:spTgt spid="3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7" presetClass="emph" presetSubtype="0" repeatCount="indefinite" fill="remove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9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0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1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2" dur="1000" autoRev="1" fill="remove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7" grpId="0" animBg="1"/>
      <p:bldP spid="19" grpId="0" animBg="1"/>
      <p:bldP spid="22" grpId="0" animBg="1"/>
      <p:bldP spid="24" grpId="0" animBg="1"/>
      <p:bldP spid="26" grpId="0" animBg="1"/>
      <p:bldP spid="31" grpId="0" animBg="1"/>
      <p:bldP spid="33" grpId="0" animBg="1"/>
      <p:bldP spid="55" grpId="0" animBg="1"/>
      <p:bldP spid="5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>
            <a:extLst>
              <a:ext uri="{FF2B5EF4-FFF2-40B4-BE49-F238E27FC236}">
                <a16:creationId xmlns:a16="http://schemas.microsoft.com/office/drawing/2014/main" id="{ADC5C5A0-46F9-44A0-A150-35A29DD0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17" y="1485900"/>
            <a:ext cx="2580968" cy="258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AF0387-F14E-4668-88DD-2CE403D8517B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ИГРА «НАЙДИ КАЖДОМУ СВОЙ ДОМИК»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58F4C5-D7A3-41D3-97BA-9EC0DD7C55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291" b="24583"/>
          <a:stretch/>
        </p:blipFill>
        <p:spPr>
          <a:xfrm>
            <a:off x="1699638" y="4287541"/>
            <a:ext cx="3252379" cy="1676400"/>
          </a:xfrm>
          <a:prstGeom prst="rect">
            <a:avLst/>
          </a:prstGeom>
        </p:spPr>
      </p:pic>
      <p:pic>
        <p:nvPicPr>
          <p:cNvPr id="7" name="Рисунок 6">
            <a:hlinkClick r:id="rId5" action="ppaction://hlinksldjump"/>
            <a:extLst>
              <a:ext uri="{FF2B5EF4-FFF2-40B4-BE49-F238E27FC236}">
                <a16:creationId xmlns:a16="http://schemas.microsoft.com/office/drawing/2014/main" id="{EA66AEEB-2149-4ECD-921D-C99D33D4D8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1181" y="4182766"/>
            <a:ext cx="1743075" cy="178117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B03818-0137-4ACD-BAEB-8401728E552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171" y="1265268"/>
            <a:ext cx="2070954" cy="236726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8A2BD54-D39C-4DDE-A077-6D131E847E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02877" y="1485900"/>
            <a:ext cx="1585928" cy="167640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B8C0B7B-A2CE-4F85-8E23-85C2E0C13D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695" y="267301"/>
            <a:ext cx="7100214" cy="57899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57AD3BF-F950-4058-9347-EBB04F2436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695" y="244442"/>
            <a:ext cx="7100214" cy="57899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40668D-AA48-491C-ABBF-6673FF3DF5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695" y="255871"/>
            <a:ext cx="7100214" cy="578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80195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711AF3-4319-4770-8763-56D933F8AE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6745" y="4182766"/>
            <a:ext cx="1737511" cy="19325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AF0387-F14E-4668-88DD-2CE403D8517B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ИГРА «НАЙДИ КАЖДОМУ СВОЙ ДОМИК»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58F4C5-D7A3-41D3-97BA-9EC0DD7C558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1291" b="24583"/>
          <a:stretch/>
        </p:blipFill>
        <p:spPr>
          <a:xfrm>
            <a:off x="1699638" y="4287541"/>
            <a:ext cx="3252379" cy="167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B03818-0137-4ACD-BAEB-8401728E552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1171" y="1265268"/>
            <a:ext cx="2070954" cy="2367260"/>
          </a:xfrm>
          <a:prstGeom prst="rect">
            <a:avLst/>
          </a:prstGeom>
        </p:spPr>
      </p:pic>
      <p:pic>
        <p:nvPicPr>
          <p:cNvPr id="11" name="Рисунок 10">
            <a:hlinkClick r:id="rId6" action="ppaction://hlinksldjump"/>
            <a:extLst>
              <a:ext uri="{FF2B5EF4-FFF2-40B4-BE49-F238E27FC236}">
                <a16:creationId xmlns:a16="http://schemas.microsoft.com/office/drawing/2014/main" id="{48A2BD54-D39C-4DDE-A077-6D131E847EC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02877" y="1485900"/>
            <a:ext cx="1585928" cy="1676400"/>
          </a:xfrm>
          <a:prstGeom prst="rect">
            <a:avLst/>
          </a:prstGeom>
        </p:spPr>
      </p:pic>
      <p:pic>
        <p:nvPicPr>
          <p:cNvPr id="17410" name="Picture 2">
            <a:extLst>
              <a:ext uri="{FF2B5EF4-FFF2-40B4-BE49-F238E27FC236}">
                <a16:creationId xmlns:a16="http://schemas.microsoft.com/office/drawing/2014/main" id="{D51D2416-0568-40C2-A8FF-6CBBD711D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73714" y="1265268"/>
            <a:ext cx="1378536" cy="972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996ED43F-8995-4D16-B84B-D540B4E9B3D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695" y="255871"/>
            <a:ext cx="7100214" cy="57899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CD697EE-6852-484E-B640-2018B051286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695" y="255870"/>
            <a:ext cx="7100214" cy="57899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591141B-AC7C-4BBC-A4F8-6F618CB9A5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695" y="255869"/>
            <a:ext cx="7100214" cy="578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984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4.07407E-6 L 0.17799 -4.07407E-6 L 0.25 0.12107 L 0.072 0.12107 L 1.875E-6 -4.07407E-6 Z " pathEditMode="relative" rAng="0" ptsTypes="AAAAA">
                                      <p:cBhvr>
                                        <p:cTn id="17" dur="2000" spd="-100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FA347117-F187-492B-9204-2F846C16705B}"/>
              </a:ext>
            </a:extLst>
          </p:cNvPr>
          <p:cNvSpPr/>
          <p:nvPr/>
        </p:nvSpPr>
        <p:spPr>
          <a:xfrm>
            <a:off x="388512" y="1328056"/>
            <a:ext cx="2024743" cy="2024743"/>
          </a:xfrm>
          <a:prstGeom prst="ellipse">
            <a:avLst/>
          </a:prstGeom>
          <a:solidFill>
            <a:srgbClr val="00B0F0"/>
          </a:solidFill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C57EC6A9-DE2F-4903-A27E-299764894BDD}"/>
              </a:ext>
            </a:extLst>
          </p:cNvPr>
          <p:cNvSpPr/>
          <p:nvPr/>
        </p:nvSpPr>
        <p:spPr>
          <a:xfrm>
            <a:off x="2626830" y="1328056"/>
            <a:ext cx="2039768" cy="2024743"/>
          </a:xfrm>
          <a:prstGeom prst="ellipse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Равнобедренный треугольник 2">
            <a:extLst>
              <a:ext uri="{FF2B5EF4-FFF2-40B4-BE49-F238E27FC236}">
                <a16:creationId xmlns:a16="http://schemas.microsoft.com/office/drawing/2014/main" id="{E56929D5-EAF0-401C-A1F1-9D2CE4746526}"/>
              </a:ext>
            </a:extLst>
          </p:cNvPr>
          <p:cNvSpPr/>
          <p:nvPr/>
        </p:nvSpPr>
        <p:spPr>
          <a:xfrm>
            <a:off x="6338860" y="2966356"/>
            <a:ext cx="2476067" cy="2177143"/>
          </a:xfrm>
          <a:prstGeom prst="triangle">
            <a:avLst/>
          </a:prstGeom>
          <a:solidFill>
            <a:srgbClr val="00FF00"/>
          </a:solidFill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Равнобедренный треугольник 5">
            <a:extLst>
              <a:ext uri="{FF2B5EF4-FFF2-40B4-BE49-F238E27FC236}">
                <a16:creationId xmlns:a16="http://schemas.microsoft.com/office/drawing/2014/main" id="{3B50EBA6-9A0B-4267-B831-0DD384304591}"/>
              </a:ext>
            </a:extLst>
          </p:cNvPr>
          <p:cNvSpPr/>
          <p:nvPr/>
        </p:nvSpPr>
        <p:spPr>
          <a:xfrm>
            <a:off x="9256231" y="2966356"/>
            <a:ext cx="2476067" cy="2177143"/>
          </a:xfrm>
          <a:prstGeom prst="triangle">
            <a:avLst/>
          </a:prstGeom>
          <a:noFill/>
          <a:ln w="7620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E45AD3-4D65-4A8A-B19E-2801CC18A558}"/>
              </a:ext>
            </a:extLst>
          </p:cNvPr>
          <p:cNvSpPr/>
          <p:nvPr/>
        </p:nvSpPr>
        <p:spPr>
          <a:xfrm>
            <a:off x="1760984" y="4054928"/>
            <a:ext cx="1883229" cy="1883229"/>
          </a:xfrm>
          <a:prstGeom prst="rect">
            <a:avLst/>
          </a:prstGeom>
          <a:solidFill>
            <a:srgbClr val="FF0000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E4D95969-71C1-410A-B0D7-58735C71C435}"/>
              </a:ext>
            </a:extLst>
          </p:cNvPr>
          <p:cNvSpPr/>
          <p:nvPr/>
        </p:nvSpPr>
        <p:spPr>
          <a:xfrm>
            <a:off x="4085517" y="4054928"/>
            <a:ext cx="1883229" cy="188322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DD054330-6B1B-4A05-B78D-0051AE327620}"/>
              </a:ext>
            </a:extLst>
          </p:cNvPr>
          <p:cNvSpPr/>
          <p:nvPr/>
        </p:nvSpPr>
        <p:spPr>
          <a:xfrm>
            <a:off x="5088639" y="1130264"/>
            <a:ext cx="2798494" cy="1534886"/>
          </a:xfrm>
          <a:prstGeom prst="rect">
            <a:avLst/>
          </a:prstGeom>
          <a:solidFill>
            <a:srgbClr val="FFFF00"/>
          </a:solidFill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B9486FC-E001-4640-BF39-8FBFDC0F034F}"/>
              </a:ext>
            </a:extLst>
          </p:cNvPr>
          <p:cNvSpPr/>
          <p:nvPr/>
        </p:nvSpPr>
        <p:spPr>
          <a:xfrm>
            <a:off x="8278153" y="1130264"/>
            <a:ext cx="2798494" cy="1534886"/>
          </a:xfrm>
          <a:prstGeom prst="rect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408228-EE12-4AC8-88AC-A4A8B555E912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«ГЕОМЕТРИЧЕСКИЕ ФИГУРЫ»</a:t>
            </a:r>
          </a:p>
        </p:txBody>
      </p:sp>
      <p:pic>
        <p:nvPicPr>
          <p:cNvPr id="12" name="Рисунок 11">
            <a:hlinkClick r:id="rId3" action="ppaction://hlinksldjump"/>
            <a:extLst>
              <a:ext uri="{FF2B5EF4-FFF2-40B4-BE49-F238E27FC236}">
                <a16:creationId xmlns:a16="http://schemas.microsoft.com/office/drawing/2014/main" id="{54C39535-86E0-43A7-B968-C864CC6FAF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6"/>
          <a:stretch/>
        </p:blipFill>
        <p:spPr>
          <a:xfrm>
            <a:off x="9491833" y="5410200"/>
            <a:ext cx="267238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75696"/>
      </p:ext>
    </p:extLst>
  </p:cSld>
  <p:clrMapOvr>
    <a:masterClrMapping/>
  </p:clrMapOvr>
  <p:transition spd="slow" advClick="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2F51DE-100D-457E-9CE9-281CD7135D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877" y="1485900"/>
            <a:ext cx="1591194" cy="1676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AF0387-F14E-4668-88DD-2CE403D8517B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ИГРА «НАЙДИ КАЖДОМУ СВОЙ ДОМИК»</a:t>
            </a:r>
          </a:p>
        </p:txBody>
      </p:sp>
      <p:pic>
        <p:nvPicPr>
          <p:cNvPr id="5" name="Рисунок 4">
            <a:hlinkClick r:id="rId4" action="ppaction://hlinksldjump"/>
            <a:extLst>
              <a:ext uri="{FF2B5EF4-FFF2-40B4-BE49-F238E27FC236}">
                <a16:creationId xmlns:a16="http://schemas.microsoft.com/office/drawing/2014/main" id="{ED58F4C5-D7A3-41D3-97BA-9EC0DD7C558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31291" b="24583"/>
          <a:stretch/>
        </p:blipFill>
        <p:spPr>
          <a:xfrm>
            <a:off x="1699638" y="4287541"/>
            <a:ext cx="3252379" cy="16764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4B03818-0137-4ACD-BAEB-8401728E552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1171" y="1265268"/>
            <a:ext cx="2070954" cy="236726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D24B7286-92CA-4C1C-910D-E8A2AE8CFC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16745" y="4182766"/>
            <a:ext cx="1737511" cy="1932599"/>
          </a:xfrm>
          <a:prstGeom prst="rect">
            <a:avLst/>
          </a:prstGeom>
        </p:spPr>
      </p:pic>
      <p:pic>
        <p:nvPicPr>
          <p:cNvPr id="20482" name="Picture 2">
            <a:extLst>
              <a:ext uri="{FF2B5EF4-FFF2-40B4-BE49-F238E27FC236}">
                <a16:creationId xmlns:a16="http://schemas.microsoft.com/office/drawing/2014/main" id="{FE2C2D0F-4720-43FF-9D63-18A04047F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017" y="789485"/>
            <a:ext cx="2399393" cy="2639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F0112D1-AE90-4F80-A789-C7B31240A03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695" y="255869"/>
            <a:ext cx="7100214" cy="578999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407EE3F-264B-4786-AA71-AC97341E8D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2695" y="255869"/>
            <a:ext cx="7100214" cy="578999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AE005C1-C847-405B-87EB-E8EBF137CF7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98905" y="255868"/>
            <a:ext cx="7100214" cy="5789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0465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8CC0F118-4383-497F-A23E-B6F696FC07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9638" y="4254739"/>
            <a:ext cx="3249450" cy="16765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9AF0387-F14E-4668-88DD-2CE403D8517B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ИГРА «НАЙДИ КАЖДОМУ СВОЙ ДОМИК»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BB5DD9C-66A6-40BD-A3F5-10CDE3EC22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02877" y="1485900"/>
            <a:ext cx="1591194" cy="167654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0D2ECE6-E7A8-4DE3-B286-E156FB812A3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1171" y="1265268"/>
            <a:ext cx="2070954" cy="236726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5368D7F-1053-4FCA-BF79-3626753A59E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6745" y="4182766"/>
            <a:ext cx="1737511" cy="1932599"/>
          </a:xfrm>
          <a:prstGeom prst="rect">
            <a:avLst/>
          </a:prstGeom>
        </p:spPr>
      </p:pic>
      <p:pic>
        <p:nvPicPr>
          <p:cNvPr id="18434" name="Picture 2">
            <a:extLst>
              <a:ext uri="{FF2B5EF4-FFF2-40B4-BE49-F238E27FC236}">
                <a16:creationId xmlns:a16="http://schemas.microsoft.com/office/drawing/2014/main" id="{6D885EB4-FCD3-4847-9658-DEE76F6B0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0" y="246289"/>
            <a:ext cx="1735455" cy="1239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E3BD1A0-9F4C-4984-A03F-4D2CD86D88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64148" y="632656"/>
            <a:ext cx="10187186" cy="5592687"/>
          </a:xfrm>
          <a:prstGeom prst="rect">
            <a:avLst/>
          </a:prstGeom>
        </p:spPr>
      </p:pic>
      <p:pic>
        <p:nvPicPr>
          <p:cNvPr id="15" name="radostnyiy-svist-polevogo-javoronka">
            <a:hlinkClick r:id="" action="ppaction://media"/>
            <a:extLst>
              <a:ext uri="{FF2B5EF4-FFF2-40B4-BE49-F238E27FC236}">
                <a16:creationId xmlns:a16="http://schemas.microsoft.com/office/drawing/2014/main" id="{E61F02ED-C5D5-4EFE-8C98-EF723F10D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0480" y="2607"/>
            <a:ext cx="487363" cy="487363"/>
          </a:xfrm>
          <a:prstGeom prst="rect">
            <a:avLst/>
          </a:prstGeom>
        </p:spPr>
      </p:pic>
      <p:pic>
        <p:nvPicPr>
          <p:cNvPr id="2" name="Рисунок 1">
            <a:hlinkClick r:id="rId13" action="ppaction://hlinksldjump"/>
            <a:extLst>
              <a:ext uri="{FF2B5EF4-FFF2-40B4-BE49-F238E27FC236}">
                <a16:creationId xmlns:a16="http://schemas.microsoft.com/office/drawing/2014/main" id="{1D8D074F-B271-41C1-984A-EDCE785631B8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6"/>
          <a:stretch/>
        </p:blipFill>
        <p:spPr>
          <a:xfrm>
            <a:off x="9491833" y="5410200"/>
            <a:ext cx="267238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7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 advClick="0"/>
    </mc:Choice>
    <mc:Fallback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2.59259E-6 L -0.88541 0.14676 " pathEditMode="relative" rAng="0" ptsTypes="AA">
                                      <p:cBhvr>
                                        <p:cTn id="8" dur="8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271" y="73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437345E6-AF88-4A62-8D8B-85999AFC9511}"/>
              </a:ext>
            </a:extLst>
          </p:cNvPr>
          <p:cNvSpPr txBox="1"/>
          <p:nvPr/>
        </p:nvSpPr>
        <p:spPr>
          <a:xfrm>
            <a:off x="1468820" y="1260337"/>
            <a:ext cx="925435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 НОВЫХ ВСТРЕЧ!</a:t>
            </a:r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0A6637C0-5844-483F-9420-9EB9CF132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1820" y="1645057"/>
            <a:ext cx="4074730" cy="488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F949E9EA-74AD-4128-812F-A6B0D99FFC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822" y="1840280"/>
            <a:ext cx="3848408" cy="451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crowd-applauding-3">
            <a:hlinkClick r:id="" action="ppaction://media"/>
            <a:extLst>
              <a:ext uri="{FF2B5EF4-FFF2-40B4-BE49-F238E27FC236}">
                <a16:creationId xmlns:a16="http://schemas.microsoft.com/office/drawing/2014/main" id="{71569337-6C6D-483B-B71E-141EC88E4C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4429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93203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8BF30B7-07C7-479C-9261-47D3562477D2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«ПОКАЖИ ПАЛЬЧИКАМИ»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FA4EF7D-E58E-4BB5-AD6F-0191D28C1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817314" y="3608829"/>
            <a:ext cx="2441061" cy="229746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78D9525-4747-486B-9FF1-1CFCBC4628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137" y="746060"/>
            <a:ext cx="3743325" cy="319087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ED37E7F-FF56-449C-8AB0-A9B950651B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9540" y="866533"/>
            <a:ext cx="4434929" cy="238263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30A6721-121B-4C55-9908-D7FB229398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15418" y="3608829"/>
            <a:ext cx="2557445" cy="201343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D6B36B1-339A-4C7E-BF43-DAF0B8C6FA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61123" y="1328198"/>
            <a:ext cx="2868417" cy="2847079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199EC8A-A133-49FF-B0E8-D148B0EAD84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153321" y="3811049"/>
            <a:ext cx="4471165" cy="2553321"/>
          </a:xfrm>
          <a:prstGeom prst="rect">
            <a:avLst/>
          </a:prstGeom>
        </p:spPr>
      </p:pic>
      <p:pic>
        <p:nvPicPr>
          <p:cNvPr id="15" name="Рисунок 14">
            <a:hlinkClick r:id="rId11" action="ppaction://hlinksldjump"/>
            <a:extLst>
              <a:ext uri="{FF2B5EF4-FFF2-40B4-BE49-F238E27FC236}">
                <a16:creationId xmlns:a16="http://schemas.microsoft.com/office/drawing/2014/main" id="{605741D9-CB1B-4502-956D-9FD3F45B477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6"/>
          <a:stretch/>
        </p:blipFill>
        <p:spPr>
          <a:xfrm>
            <a:off x="9491833" y="5410200"/>
            <a:ext cx="2672384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593290"/>
      </p:ext>
    </p:extLst>
  </p:cSld>
  <p:clrMapOvr>
    <a:masterClrMapping/>
  </p:clrMapOvr>
  <p:transition spd="slow" advClick="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авнобедренный треугольник 3">
            <a:extLst>
              <a:ext uri="{FF2B5EF4-FFF2-40B4-BE49-F238E27FC236}">
                <a16:creationId xmlns:a16="http://schemas.microsoft.com/office/drawing/2014/main" id="{B649FEC4-2295-4C9B-95BC-8B99D7075B3C}"/>
              </a:ext>
            </a:extLst>
          </p:cNvPr>
          <p:cNvSpPr/>
          <p:nvPr/>
        </p:nvSpPr>
        <p:spPr>
          <a:xfrm rot="16200000">
            <a:off x="1103021" y="2204832"/>
            <a:ext cx="1839686" cy="81238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Равнобедренный треугольник 4">
            <a:extLst>
              <a:ext uri="{FF2B5EF4-FFF2-40B4-BE49-F238E27FC236}">
                <a16:creationId xmlns:a16="http://schemas.microsoft.com/office/drawing/2014/main" id="{3F872ACA-1AA5-433D-9445-A7B8A0C2AD61}"/>
              </a:ext>
            </a:extLst>
          </p:cNvPr>
          <p:cNvSpPr/>
          <p:nvPr/>
        </p:nvSpPr>
        <p:spPr>
          <a:xfrm rot="11030844">
            <a:off x="7095990" y="4054402"/>
            <a:ext cx="1839686" cy="812384"/>
          </a:xfrm>
          <a:prstGeom prst="triangl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3EE6CD4F-6C5D-4669-80CB-9E2BD881059C}"/>
              </a:ext>
            </a:extLst>
          </p:cNvPr>
          <p:cNvSpPr/>
          <p:nvPr/>
        </p:nvSpPr>
        <p:spPr>
          <a:xfrm rot="5400000">
            <a:off x="2751109" y="2204832"/>
            <a:ext cx="1839686" cy="812384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8">
            <a:extLst>
              <a:ext uri="{FF2B5EF4-FFF2-40B4-BE49-F238E27FC236}">
                <a16:creationId xmlns:a16="http://schemas.microsoft.com/office/drawing/2014/main" id="{CEF3EA80-6A6E-4F6C-82E2-EC754F217BAD}"/>
              </a:ext>
            </a:extLst>
          </p:cNvPr>
          <p:cNvSpPr/>
          <p:nvPr/>
        </p:nvSpPr>
        <p:spPr>
          <a:xfrm rot="2487590">
            <a:off x="5005653" y="1110607"/>
            <a:ext cx="1839686" cy="812384"/>
          </a:xfrm>
          <a:prstGeom prst="triangl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0" name="Равнобедренный треугольник 9">
            <a:extLst>
              <a:ext uri="{FF2B5EF4-FFF2-40B4-BE49-F238E27FC236}">
                <a16:creationId xmlns:a16="http://schemas.microsoft.com/office/drawing/2014/main" id="{A389054B-4093-4C18-861F-62FB091362AC}"/>
              </a:ext>
            </a:extLst>
          </p:cNvPr>
          <p:cNvSpPr/>
          <p:nvPr/>
        </p:nvSpPr>
        <p:spPr>
          <a:xfrm rot="16200000">
            <a:off x="5617603" y="3288733"/>
            <a:ext cx="612322" cy="58301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1" name="Равнобедренный треугольник 10">
            <a:extLst>
              <a:ext uri="{FF2B5EF4-FFF2-40B4-BE49-F238E27FC236}">
                <a16:creationId xmlns:a16="http://schemas.microsoft.com/office/drawing/2014/main" id="{1D51828C-5F2C-452A-B335-4164C4A151DB}"/>
              </a:ext>
            </a:extLst>
          </p:cNvPr>
          <p:cNvSpPr/>
          <p:nvPr/>
        </p:nvSpPr>
        <p:spPr>
          <a:xfrm rot="16200000">
            <a:off x="1841502" y="1118007"/>
            <a:ext cx="612322" cy="58301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2" name="Равнобедренный треугольник 11">
            <a:extLst>
              <a:ext uri="{FF2B5EF4-FFF2-40B4-BE49-F238E27FC236}">
                <a16:creationId xmlns:a16="http://schemas.microsoft.com/office/drawing/2014/main" id="{C6E3AA10-AFEA-4719-A639-7F54CED143FA}"/>
              </a:ext>
            </a:extLst>
          </p:cNvPr>
          <p:cNvSpPr/>
          <p:nvPr/>
        </p:nvSpPr>
        <p:spPr>
          <a:xfrm rot="16020485">
            <a:off x="1900844" y="3591820"/>
            <a:ext cx="612322" cy="58301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Равнобедренный треугольник 12">
            <a:extLst>
              <a:ext uri="{FF2B5EF4-FFF2-40B4-BE49-F238E27FC236}">
                <a16:creationId xmlns:a16="http://schemas.microsoft.com/office/drawing/2014/main" id="{3E14C1CA-E507-4C7B-9D6C-CD3CEF5C9785}"/>
              </a:ext>
            </a:extLst>
          </p:cNvPr>
          <p:cNvSpPr/>
          <p:nvPr/>
        </p:nvSpPr>
        <p:spPr>
          <a:xfrm rot="16020485">
            <a:off x="9641044" y="3921465"/>
            <a:ext cx="612322" cy="583013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6" name="Равнобедренный треугольник 15">
            <a:extLst>
              <a:ext uri="{FF2B5EF4-FFF2-40B4-BE49-F238E27FC236}">
                <a16:creationId xmlns:a16="http://schemas.microsoft.com/office/drawing/2014/main" id="{FB7D2D7C-F484-4812-9BC4-4075F7ED3D58}"/>
              </a:ext>
            </a:extLst>
          </p:cNvPr>
          <p:cNvSpPr/>
          <p:nvPr/>
        </p:nvSpPr>
        <p:spPr>
          <a:xfrm rot="16200000" flipV="1">
            <a:off x="544836" y="2029630"/>
            <a:ext cx="1008286" cy="111516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7" name="Равнобедренный треугольник 16">
            <a:extLst>
              <a:ext uri="{FF2B5EF4-FFF2-40B4-BE49-F238E27FC236}">
                <a16:creationId xmlns:a16="http://schemas.microsoft.com/office/drawing/2014/main" id="{F2EE779C-B51E-439D-A663-26800ABA53DF}"/>
              </a:ext>
            </a:extLst>
          </p:cNvPr>
          <p:cNvSpPr/>
          <p:nvPr/>
        </p:nvSpPr>
        <p:spPr>
          <a:xfrm rot="14438777" flipV="1">
            <a:off x="8109156" y="1002194"/>
            <a:ext cx="1008286" cy="1115160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1883E2A-0EC7-4A86-AFFA-B8B15ED220BD}"/>
              </a:ext>
            </a:extLst>
          </p:cNvPr>
          <p:cNvSpPr/>
          <p:nvPr/>
        </p:nvSpPr>
        <p:spPr>
          <a:xfrm>
            <a:off x="2439170" y="1691180"/>
            <a:ext cx="812384" cy="1871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69B6390-B821-4D33-9A46-543903AE6650}"/>
              </a:ext>
            </a:extLst>
          </p:cNvPr>
          <p:cNvSpPr/>
          <p:nvPr/>
        </p:nvSpPr>
        <p:spPr>
          <a:xfrm>
            <a:off x="10581069" y="1801726"/>
            <a:ext cx="812384" cy="187118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868BB3E4-8DAA-49B6-9C68-029600A05553}"/>
              </a:ext>
            </a:extLst>
          </p:cNvPr>
          <p:cNvSpPr/>
          <p:nvPr/>
        </p:nvSpPr>
        <p:spPr>
          <a:xfrm>
            <a:off x="3318594" y="2308166"/>
            <a:ext cx="293914" cy="29391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DA0D47A6-1BFD-440C-854C-4A67675D6CCE}"/>
              </a:ext>
            </a:extLst>
          </p:cNvPr>
          <p:cNvSpPr/>
          <p:nvPr/>
        </p:nvSpPr>
        <p:spPr>
          <a:xfrm>
            <a:off x="9960381" y="1330351"/>
            <a:ext cx="293914" cy="293914"/>
          </a:xfrm>
          <a:prstGeom prst="ellipse">
            <a:avLst/>
          </a:prstGeom>
          <a:solidFill>
            <a:schemeClr val="accent4">
              <a:lumMod val="50000"/>
            </a:schemeClr>
          </a:solidFill>
          <a:ln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7C019C2-E70A-492E-A717-EBFBC8525048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«НАЙДИ ЛИШНИЕ ФИГУРЫ. СКОЛЬКО ИХ?»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B1CE8461-23DF-4186-A4CE-19E2471FFC0C}"/>
              </a:ext>
            </a:extLst>
          </p:cNvPr>
          <p:cNvSpPr/>
          <p:nvPr/>
        </p:nvSpPr>
        <p:spPr>
          <a:xfrm>
            <a:off x="6852253" y="2430230"/>
            <a:ext cx="614180" cy="614180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8A2F9104-F54E-48E0-B334-72DCD26DD79E}"/>
              </a:ext>
            </a:extLst>
          </p:cNvPr>
          <p:cNvSpPr/>
          <p:nvPr/>
        </p:nvSpPr>
        <p:spPr>
          <a:xfrm>
            <a:off x="4366446" y="3980085"/>
            <a:ext cx="914400" cy="91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BC538D12-F642-4202-ADBD-B147E408E879}"/>
              </a:ext>
            </a:extLst>
          </p:cNvPr>
          <p:cNvSpPr/>
          <p:nvPr/>
        </p:nvSpPr>
        <p:spPr>
          <a:xfrm>
            <a:off x="2202393" y="5322021"/>
            <a:ext cx="1405503" cy="944336"/>
          </a:xfrm>
          <a:prstGeom prst="rect">
            <a:avLst/>
          </a:prstGeom>
          <a:solidFill>
            <a:schemeClr val="bg1"/>
          </a:solidFill>
          <a:ln w="57150">
            <a:solidFill>
              <a:srgbClr val="00E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2E4B4404-DFD9-442A-A55C-DFFDF5EC7C7F}"/>
              </a:ext>
            </a:extLst>
          </p:cNvPr>
          <p:cNvSpPr/>
          <p:nvPr/>
        </p:nvSpPr>
        <p:spPr>
          <a:xfrm>
            <a:off x="3878342" y="5310297"/>
            <a:ext cx="1405503" cy="944336"/>
          </a:xfrm>
          <a:prstGeom prst="rect">
            <a:avLst/>
          </a:prstGeom>
          <a:solidFill>
            <a:schemeClr val="bg1"/>
          </a:solidFill>
          <a:ln w="57150">
            <a:solidFill>
              <a:srgbClr val="00E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DF0EEB58-905E-4F33-9E20-F4F2B9EC8D16}"/>
              </a:ext>
            </a:extLst>
          </p:cNvPr>
          <p:cNvSpPr/>
          <p:nvPr/>
        </p:nvSpPr>
        <p:spPr>
          <a:xfrm>
            <a:off x="5554291" y="5310297"/>
            <a:ext cx="1405503" cy="944336"/>
          </a:xfrm>
          <a:prstGeom prst="rect">
            <a:avLst/>
          </a:prstGeom>
          <a:solidFill>
            <a:schemeClr val="bg1"/>
          </a:solidFill>
          <a:ln w="57150">
            <a:solidFill>
              <a:srgbClr val="00E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B16A4A52-7132-419D-A506-BFE7729CEFDC}"/>
              </a:ext>
            </a:extLst>
          </p:cNvPr>
          <p:cNvSpPr/>
          <p:nvPr/>
        </p:nvSpPr>
        <p:spPr>
          <a:xfrm>
            <a:off x="7225517" y="5322021"/>
            <a:ext cx="1405503" cy="944336"/>
          </a:xfrm>
          <a:prstGeom prst="rect">
            <a:avLst/>
          </a:prstGeom>
          <a:solidFill>
            <a:schemeClr val="bg1"/>
          </a:solidFill>
          <a:ln w="57150">
            <a:solidFill>
              <a:srgbClr val="00E6B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4</a:t>
            </a:r>
          </a:p>
        </p:txBody>
      </p:sp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D868F05F-75DE-4BEF-AED6-676DAF3993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3730" y="5279501"/>
            <a:ext cx="1487553" cy="1005927"/>
          </a:xfrm>
          <a:prstGeom prst="rect">
            <a:avLst/>
          </a:prstGeom>
        </p:spPr>
      </p:pic>
      <p:sp>
        <p:nvSpPr>
          <p:cNvPr id="42" name="Прямоугольник 41">
            <a:extLst>
              <a:ext uri="{FF2B5EF4-FFF2-40B4-BE49-F238E27FC236}">
                <a16:creationId xmlns:a16="http://schemas.microsoft.com/office/drawing/2014/main" id="{725CD8CF-91D1-4BB7-BB53-2626F57711D8}"/>
              </a:ext>
            </a:extLst>
          </p:cNvPr>
          <p:cNvSpPr/>
          <p:nvPr/>
        </p:nvSpPr>
        <p:spPr>
          <a:xfrm>
            <a:off x="8415507" y="2587210"/>
            <a:ext cx="914400" cy="914400"/>
          </a:xfrm>
          <a:prstGeom prst="rect">
            <a:avLst/>
          </a:prstGeom>
          <a:solidFill>
            <a:srgbClr val="FBF2D7"/>
          </a:solidFill>
          <a:ln>
            <a:solidFill>
              <a:srgbClr val="FBF2D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2124B90-4A61-4A57-9D75-A5389D4356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0948" y="5260430"/>
            <a:ext cx="1487553" cy="1005927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3ABC2B2E-2647-464B-9A78-837AE21498C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2494" y="5290097"/>
            <a:ext cx="1487553" cy="1005927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4EA9359E-A457-4D8B-AB71-1C99823A88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62188" y="809625"/>
            <a:ext cx="6698672" cy="4576732"/>
          </a:xfrm>
          <a:prstGeom prst="rect">
            <a:avLst/>
          </a:prstGeom>
        </p:spPr>
      </p:pic>
      <p:pic>
        <p:nvPicPr>
          <p:cNvPr id="47" name="Рисунок 46">
            <a:hlinkClick r:id="rId7" action="ppaction://hlinksldjump"/>
            <a:extLst>
              <a:ext uri="{FF2B5EF4-FFF2-40B4-BE49-F238E27FC236}">
                <a16:creationId xmlns:a16="http://schemas.microsoft.com/office/drawing/2014/main" id="{0073602E-4641-4F5C-9F31-8815E7F0B2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6"/>
          <a:stretch/>
        </p:blipFill>
        <p:spPr>
          <a:xfrm>
            <a:off x="9491833" y="5410200"/>
            <a:ext cx="2672384" cy="1447800"/>
          </a:xfrm>
          <a:prstGeom prst="rect">
            <a:avLst/>
          </a:prstGeom>
        </p:spPr>
      </p:pic>
      <p:pic>
        <p:nvPicPr>
          <p:cNvPr id="48" name="cfb2819adeebd7d">
            <a:hlinkClick r:id="" action="ppaction://media"/>
            <a:extLst>
              <a:ext uri="{FF2B5EF4-FFF2-40B4-BE49-F238E27FC236}">
                <a16:creationId xmlns:a16="http://schemas.microsoft.com/office/drawing/2014/main" id="{5F7F1E4E-9F92-4B73-B740-D0FFEFAA3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035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31639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67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671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FA8DD4E-B3B1-4984-8A18-E1A4E1A7C7E7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«ПОСТРОЙ ЗАЙКЕ ДОМИК ИЗ ГЕОМЕТРИЧЕСКИХ ФИГУР»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4923E69-9241-4021-AB73-8FA8D115A8ED}"/>
              </a:ext>
            </a:extLst>
          </p:cNvPr>
          <p:cNvSpPr/>
          <p:nvPr/>
        </p:nvSpPr>
        <p:spPr>
          <a:xfrm>
            <a:off x="4266743" y="3041239"/>
            <a:ext cx="5233262" cy="261257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F9FC6166-1696-41AE-8674-881C8F8B14A5}"/>
              </a:ext>
            </a:extLst>
          </p:cNvPr>
          <p:cNvSpPr/>
          <p:nvPr/>
        </p:nvSpPr>
        <p:spPr>
          <a:xfrm>
            <a:off x="8490399" y="3955639"/>
            <a:ext cx="762000" cy="169817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F8C8D3B2-7E25-4018-ABD9-EAC4A75B4179}"/>
              </a:ext>
            </a:extLst>
          </p:cNvPr>
          <p:cNvSpPr/>
          <p:nvPr/>
        </p:nvSpPr>
        <p:spPr>
          <a:xfrm>
            <a:off x="7181392" y="3955639"/>
            <a:ext cx="1001486" cy="10014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7">
            <a:extLst>
              <a:ext uri="{FF2B5EF4-FFF2-40B4-BE49-F238E27FC236}">
                <a16:creationId xmlns:a16="http://schemas.microsoft.com/office/drawing/2014/main" id="{C2033DEE-E781-421E-92DE-A9BDE2F0B2C0}"/>
              </a:ext>
            </a:extLst>
          </p:cNvPr>
          <p:cNvSpPr/>
          <p:nvPr/>
        </p:nvSpPr>
        <p:spPr>
          <a:xfrm>
            <a:off x="3668029" y="976015"/>
            <a:ext cx="6328660" cy="2065224"/>
          </a:xfrm>
          <a:prstGeom prst="triangl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25D30717-003F-4BEC-9F56-1C4AF0E58C72}"/>
              </a:ext>
            </a:extLst>
          </p:cNvPr>
          <p:cNvSpPr/>
          <p:nvPr/>
        </p:nvSpPr>
        <p:spPr>
          <a:xfrm>
            <a:off x="6551359" y="1851315"/>
            <a:ext cx="664029" cy="664029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>
            <a:extLst>
              <a:ext uri="{FF2B5EF4-FFF2-40B4-BE49-F238E27FC236}">
                <a16:creationId xmlns:a16="http://schemas.microsoft.com/office/drawing/2014/main" id="{66165D88-E539-404B-94C9-B1716269EEF5}"/>
              </a:ext>
            </a:extLst>
          </p:cNvPr>
          <p:cNvSpPr/>
          <p:nvPr/>
        </p:nvSpPr>
        <p:spPr>
          <a:xfrm>
            <a:off x="8532515" y="4673161"/>
            <a:ext cx="293914" cy="29391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80C73B17-192F-455E-B37A-B08E06E4763E}"/>
              </a:ext>
            </a:extLst>
          </p:cNvPr>
          <p:cNvSpPr/>
          <p:nvPr/>
        </p:nvSpPr>
        <p:spPr>
          <a:xfrm>
            <a:off x="4568821" y="3955638"/>
            <a:ext cx="1001486" cy="10014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A199C5A-71A6-4DCD-B232-1521526BA219}"/>
              </a:ext>
            </a:extLst>
          </p:cNvPr>
          <p:cNvSpPr/>
          <p:nvPr/>
        </p:nvSpPr>
        <p:spPr>
          <a:xfrm>
            <a:off x="5872385" y="3955638"/>
            <a:ext cx="1001486" cy="10014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B253386E-BC1D-480F-952F-18882962B8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18" y="2209800"/>
            <a:ext cx="3298111" cy="386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hlinkClick r:id="rId6" action="ppaction://hlinksldjump"/>
            <a:extLst>
              <a:ext uri="{FF2B5EF4-FFF2-40B4-BE49-F238E27FC236}">
                <a16:creationId xmlns:a16="http://schemas.microsoft.com/office/drawing/2014/main" id="{BC6C072F-1C2B-466E-AD34-7E7B671F555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6"/>
          <a:stretch/>
        </p:blipFill>
        <p:spPr>
          <a:xfrm>
            <a:off x="9491833" y="5410200"/>
            <a:ext cx="2672384" cy="1447800"/>
          </a:xfrm>
          <a:prstGeom prst="rect">
            <a:avLst/>
          </a:prstGeom>
        </p:spPr>
      </p:pic>
      <p:pic>
        <p:nvPicPr>
          <p:cNvPr id="14" name="c93bdf8c4c82d599 (1)">
            <a:hlinkClick r:id="" action="ppaction://media"/>
            <a:extLst>
              <a:ext uri="{FF2B5EF4-FFF2-40B4-BE49-F238E27FC236}">
                <a16:creationId xmlns:a16="http://schemas.microsoft.com/office/drawing/2014/main" id="{DE27387E-8A33-484D-9DBE-D343011084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0" y="-2177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869054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57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73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D12321C-F239-4049-9329-662B9D384156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ФИЗМИНУТКА «ЗАЙЧИК ПО ЛЕСУ ШАГАЛ»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E839ACE8-7D53-46A1-9312-D5145BF63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72" y="304800"/>
            <a:ext cx="3247053" cy="3788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95DE84-695E-46FB-8172-4052B7071741}"/>
              </a:ext>
            </a:extLst>
          </p:cNvPr>
          <p:cNvSpPr txBox="1"/>
          <p:nvPr/>
        </p:nvSpPr>
        <p:spPr>
          <a:xfrm>
            <a:off x="1033439" y="4287570"/>
            <a:ext cx="21948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pPr algn="l"/>
            <a:r>
              <a:rPr lang="ru-RU" sz="2200" b="0" dirty="0">
                <a:solidFill>
                  <a:schemeClr val="tx1"/>
                </a:solidFill>
              </a:rPr>
              <a:t>ЗАЙЧИК ПО ЛЕСУ ШАГАЛ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584C08C-8490-4D44-91CB-5E1ED9019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271" y="2052486"/>
            <a:ext cx="2454072" cy="347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75DB941-1EE7-406E-A742-F654733EEBB1}"/>
              </a:ext>
            </a:extLst>
          </p:cNvPr>
          <p:cNvSpPr txBox="1"/>
          <p:nvPr/>
        </p:nvSpPr>
        <p:spPr>
          <a:xfrm>
            <a:off x="3857626" y="5493494"/>
            <a:ext cx="18247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pPr algn="l"/>
            <a:r>
              <a:rPr lang="ru-RU" sz="2200" b="0" dirty="0">
                <a:solidFill>
                  <a:schemeClr val="tx1"/>
                </a:solidFill>
              </a:rPr>
              <a:t>ОЧЕНЬ ВЕСЕЛО СКАКАЛ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FACCEB90-2DED-4253-AA2C-EDF67106BD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3103" y="1447756"/>
            <a:ext cx="3097981" cy="3097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DEF796-B84D-4470-AB60-2BB7933A3B09}"/>
              </a:ext>
            </a:extLst>
          </p:cNvPr>
          <p:cNvSpPr txBox="1"/>
          <p:nvPr/>
        </p:nvSpPr>
        <p:spPr>
          <a:xfrm>
            <a:off x="6112329" y="4545737"/>
            <a:ext cx="21948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pPr algn="l"/>
            <a:r>
              <a:rPr lang="ru-RU" sz="2200" b="0" dirty="0">
                <a:solidFill>
                  <a:schemeClr val="tx1"/>
                </a:solidFill>
              </a:rPr>
              <a:t>ПО ПОЛЯМ МАРШИРОВАЛ</a:t>
            </a:r>
          </a:p>
        </p:txBody>
      </p:sp>
      <p:pic>
        <p:nvPicPr>
          <p:cNvPr id="12294" name="Picture 6">
            <a:extLst>
              <a:ext uri="{FF2B5EF4-FFF2-40B4-BE49-F238E27FC236}">
                <a16:creationId xmlns:a16="http://schemas.microsoft.com/office/drawing/2014/main" id="{8304C49A-1706-4411-A489-BA78820FF7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01" t="21076" r="14364" b="6556"/>
          <a:stretch/>
        </p:blipFill>
        <p:spPr bwMode="auto">
          <a:xfrm>
            <a:off x="8955809" y="745182"/>
            <a:ext cx="2452419" cy="2851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11F0004-C0F5-4C8D-AB2D-7AD4D3C01A0F}"/>
              </a:ext>
            </a:extLst>
          </p:cNvPr>
          <p:cNvSpPr txBox="1"/>
          <p:nvPr/>
        </p:nvSpPr>
        <p:spPr>
          <a:xfrm>
            <a:off x="9109640" y="3731926"/>
            <a:ext cx="1824717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pPr algn="l"/>
            <a:r>
              <a:rPr lang="ru-RU" sz="2200" b="0" dirty="0">
                <a:solidFill>
                  <a:schemeClr val="tx1"/>
                </a:solidFill>
              </a:rPr>
              <a:t>ПОСЛЕ – СЕЛ И ОТДЫХАЛ</a:t>
            </a:r>
          </a:p>
        </p:txBody>
      </p:sp>
      <p:pic>
        <p:nvPicPr>
          <p:cNvPr id="12" name="Рисунок 11">
            <a:hlinkClick r:id="rId9" action="ppaction://hlinksldjump"/>
            <a:extLst>
              <a:ext uri="{FF2B5EF4-FFF2-40B4-BE49-F238E27FC236}">
                <a16:creationId xmlns:a16="http://schemas.microsoft.com/office/drawing/2014/main" id="{C0EFBCFF-1547-4F85-8DD5-72FB5403FCE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6"/>
          <a:stretch/>
        </p:blipFill>
        <p:spPr>
          <a:xfrm>
            <a:off x="9491833" y="5410200"/>
            <a:ext cx="2672384" cy="1447800"/>
          </a:xfrm>
          <a:prstGeom prst="rect">
            <a:avLst/>
          </a:prstGeom>
        </p:spPr>
      </p:pic>
      <p:pic>
        <p:nvPicPr>
          <p:cNvPr id="4" name="bc38e0053e249e5 (1)">
            <a:hlinkClick r:id="" action="ppaction://media"/>
            <a:extLst>
              <a:ext uri="{FF2B5EF4-FFF2-40B4-BE49-F238E27FC236}">
                <a16:creationId xmlns:a16="http://schemas.microsoft.com/office/drawing/2014/main" id="{9ED0E49B-739C-4CF1-A75A-4BF297B007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6420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95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F13981A-410A-4F00-964A-DFF95C3E730D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«НАЙДИ ПОХОЖУЮ КАРТИНКУ»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9F7FADB-7489-4EEB-AD2B-BFF444782E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04" y="1082864"/>
            <a:ext cx="1990844" cy="1990844"/>
          </a:xfrm>
          <a:prstGeom prst="rect">
            <a:avLst/>
          </a:prstGeom>
          <a:noFill/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9A57F7FD-5BDC-4DD9-8DA6-94E52A9A0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72306" y="3762829"/>
            <a:ext cx="2319198" cy="2319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602C205-28FD-4697-A1FC-8F5700BDD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460" y="3200585"/>
            <a:ext cx="2498585" cy="2077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729339C2-EE38-4644-93D4-37C725803A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791" y="1323108"/>
            <a:ext cx="2038160" cy="2038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242F343-BAFC-4D54-B62A-857D3ED3C6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84750" y="3808782"/>
            <a:ext cx="3055483" cy="275535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7F1AFA1-F64A-4EAB-B131-D12316C7629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46766" y="976015"/>
            <a:ext cx="2649234" cy="2732347"/>
          </a:xfrm>
          <a:prstGeom prst="rect">
            <a:avLst/>
          </a:prstGeom>
        </p:spPr>
      </p:pic>
      <p:pic>
        <p:nvPicPr>
          <p:cNvPr id="21" name="Picture 6">
            <a:extLst>
              <a:ext uri="{FF2B5EF4-FFF2-40B4-BE49-F238E27FC236}">
                <a16:creationId xmlns:a16="http://schemas.microsoft.com/office/drawing/2014/main" id="{957F1886-F1E7-4CF9-84AC-94AFA88AC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30" y="255614"/>
            <a:ext cx="6346771" cy="634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>
            <a:extLst>
              <a:ext uri="{FF2B5EF4-FFF2-40B4-BE49-F238E27FC236}">
                <a16:creationId xmlns:a16="http://schemas.microsoft.com/office/drawing/2014/main" id="{341BE13A-07B0-4462-B489-6E62C092FF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29" y="293864"/>
            <a:ext cx="6346771" cy="634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>
            <a:extLst>
              <a:ext uri="{FF2B5EF4-FFF2-40B4-BE49-F238E27FC236}">
                <a16:creationId xmlns:a16="http://schemas.microsoft.com/office/drawing/2014/main" id="{0F095ABE-941D-4C26-973B-50B144656A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29" y="230309"/>
            <a:ext cx="6346771" cy="634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>
            <a:extLst>
              <a:ext uri="{FF2B5EF4-FFF2-40B4-BE49-F238E27FC236}">
                <a16:creationId xmlns:a16="http://schemas.microsoft.com/office/drawing/2014/main" id="{FE5B3D74-E729-4A35-B32F-524A268C9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5229" y="262086"/>
            <a:ext cx="6346771" cy="6346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F0BF8B17-B115-47B1-8A90-FF3112217AF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31905" y="799663"/>
            <a:ext cx="7323229" cy="5570725"/>
          </a:xfrm>
          <a:prstGeom prst="rect">
            <a:avLst/>
          </a:prstGeom>
        </p:spPr>
      </p:pic>
      <p:pic>
        <p:nvPicPr>
          <p:cNvPr id="27" name="Рисунок 26">
            <a:hlinkClick r:id="rId14" action="ppaction://hlinksldjump"/>
            <a:extLst>
              <a:ext uri="{FF2B5EF4-FFF2-40B4-BE49-F238E27FC236}">
                <a16:creationId xmlns:a16="http://schemas.microsoft.com/office/drawing/2014/main" id="{91C4F84E-D934-48BE-BEB7-4DDA341EF528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6"/>
          <a:stretch/>
        </p:blipFill>
        <p:spPr>
          <a:xfrm>
            <a:off x="9491833" y="5410200"/>
            <a:ext cx="2672384" cy="1447800"/>
          </a:xfrm>
          <a:prstGeom prst="rect">
            <a:avLst/>
          </a:prstGeom>
        </p:spPr>
      </p:pic>
      <p:pic>
        <p:nvPicPr>
          <p:cNvPr id="9" name="e68f1f95c906189">
            <a:hlinkClick r:id="" action="ppaction://media"/>
            <a:extLst>
              <a:ext uri="{FF2B5EF4-FFF2-40B4-BE49-F238E27FC236}">
                <a16:creationId xmlns:a16="http://schemas.microsoft.com/office/drawing/2014/main" id="{C5C0CD6F-B7B5-479C-9114-60412DE213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657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2828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1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4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09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F13981A-410A-4F00-964A-DFF95C3E730D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7660"/>
                </a:solidFill>
              </a:rPr>
              <a:t>«НАЙДИ ПОХОЖУЮ КАРТИНКУ»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31C234A4-4A38-4397-91A0-66A7B09B01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0933" y="957970"/>
            <a:ext cx="2258741" cy="2889700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A553ABD-E962-4DE3-B4DC-B08B2556306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28" y="1127100"/>
            <a:ext cx="1843043" cy="2301900"/>
          </a:xfrm>
          <a:prstGeom prst="rect">
            <a:avLst/>
          </a:prstGeom>
          <a:noFill/>
        </p:spPr>
      </p:pic>
      <p:pic>
        <p:nvPicPr>
          <p:cNvPr id="5133" name="Picture 13">
            <a:extLst>
              <a:ext uri="{FF2B5EF4-FFF2-40B4-BE49-F238E27FC236}">
                <a16:creationId xmlns:a16="http://schemas.microsoft.com/office/drawing/2014/main" id="{82D30541-F461-4338-A90B-13C9C83D0C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1381" y="4424614"/>
            <a:ext cx="2559861" cy="1621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>
            <a:extLst>
              <a:ext uri="{FF2B5EF4-FFF2-40B4-BE49-F238E27FC236}">
                <a16:creationId xmlns:a16="http://schemas.microsoft.com/office/drawing/2014/main" id="{3346CC2A-C3C0-4056-B2F9-1D253D5E9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8646" y="1447800"/>
            <a:ext cx="2182104" cy="239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929AFB-A70E-4718-AE9B-06BF139614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02869" y="2987908"/>
            <a:ext cx="2750356" cy="244972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3CA0C016-43A9-45EE-B1B9-321C5CF8178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77642" y="3851424"/>
            <a:ext cx="2069374" cy="2492226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A8CAA0-2DDA-488E-AC29-77E12426871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4831" y="811415"/>
            <a:ext cx="7034996" cy="582723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1D99106F-B160-4A32-807B-EAA778B307D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94831" y="811415"/>
            <a:ext cx="7034996" cy="582723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BF826C05-D3EC-435A-AA8E-79BB205B3D6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10678" y="811415"/>
            <a:ext cx="7034996" cy="582723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5EA539E3-FB00-481C-940B-752599D1DE0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02755" y="811415"/>
            <a:ext cx="7034996" cy="582723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6AA508-DAE6-4F61-AC05-D1266727FE6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089132" y="745182"/>
            <a:ext cx="7232062" cy="4942060"/>
          </a:xfrm>
          <a:prstGeom prst="rect">
            <a:avLst/>
          </a:prstGeom>
        </p:spPr>
      </p:pic>
      <p:pic>
        <p:nvPicPr>
          <p:cNvPr id="30" name="Рисунок 29">
            <a:hlinkClick r:id="rId15" action="ppaction://hlinksldjump"/>
            <a:extLst>
              <a:ext uri="{FF2B5EF4-FFF2-40B4-BE49-F238E27FC236}">
                <a16:creationId xmlns:a16="http://schemas.microsoft.com/office/drawing/2014/main" id="{2AD6CFB0-A6B1-4EC7-BBBC-E7E78324AE03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6"/>
          <a:stretch/>
        </p:blipFill>
        <p:spPr>
          <a:xfrm>
            <a:off x="9491833" y="5410200"/>
            <a:ext cx="2672384" cy="1447800"/>
          </a:xfrm>
          <a:prstGeom prst="rect">
            <a:avLst/>
          </a:prstGeom>
        </p:spPr>
      </p:pic>
      <p:pic>
        <p:nvPicPr>
          <p:cNvPr id="31" name="e68f1f95c906189">
            <a:hlinkClick r:id="" action="ppaction://media"/>
            <a:extLst>
              <a:ext uri="{FF2B5EF4-FFF2-40B4-BE49-F238E27FC236}">
                <a16:creationId xmlns:a16="http://schemas.microsoft.com/office/drawing/2014/main" id="{C0D63CE8-EC6C-4CB5-8A05-17FAE1A42D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32657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53807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51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09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3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AF13981A-410A-4F00-964A-DFF95C3E730D}"/>
              </a:ext>
            </a:extLst>
          </p:cNvPr>
          <p:cNvSpPr txBox="1"/>
          <p:nvPr/>
        </p:nvSpPr>
        <p:spPr>
          <a:xfrm>
            <a:off x="1436915" y="514350"/>
            <a:ext cx="935082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defRPr sz="2400" b="1">
                <a:solidFill>
                  <a:srgbClr val="007660"/>
                </a:solidFill>
              </a:defRPr>
            </a:lvl1pPr>
          </a:lstStyle>
          <a:p>
            <a:r>
              <a:rPr lang="ru-RU" dirty="0"/>
              <a:t>«НАЙДИ ПОХОЖУЮ КАРТИНКУ»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07E4AFA8-8EA8-4C41-AA5A-D008901E77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988" y="1254252"/>
            <a:ext cx="1340242" cy="2321492"/>
          </a:xfrm>
          <a:prstGeom prst="rect">
            <a:avLst/>
          </a:prstGeom>
          <a:noFill/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1DC9F1A4-909E-44A6-954C-8650B9D25EE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2467" y="3033218"/>
            <a:ext cx="2206756" cy="2640253"/>
          </a:xfrm>
          <a:prstGeom prst="rect">
            <a:avLst/>
          </a:prstGeom>
          <a:noFill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0A250E-7131-4785-8F98-BACBBDEB4B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3264" y="1283188"/>
            <a:ext cx="2473299" cy="1857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CD57647-B8E5-4AFE-BACF-B4DA3C9A98B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330" y="3575744"/>
            <a:ext cx="1794748" cy="1914677"/>
          </a:xfrm>
          <a:prstGeom prst="rect">
            <a:avLst/>
          </a:prstGeom>
          <a:noFill/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1B9C8F0C-F8C5-4A2F-A54C-072E20D5E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4686" y="1184529"/>
            <a:ext cx="2460937" cy="246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EDB2C1F-7B68-41E1-ADEB-672651B6CCF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8156" y="3853981"/>
            <a:ext cx="2206756" cy="220675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CD3BC8F-71BE-472E-B1B8-F2A486CF30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1685" y="598323"/>
            <a:ext cx="7544588" cy="5462414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B6B9AD-24EC-46A8-A1F5-71AC5C95D33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61685" y="593896"/>
            <a:ext cx="7544588" cy="546241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EEF068D-0BD6-4A30-A835-B1534F64C9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44088" y="598323"/>
            <a:ext cx="7544588" cy="5462414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472FD76-9282-44F5-8527-70B1A9FEA57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079282" y="602750"/>
            <a:ext cx="7544588" cy="54624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6065106-9E3D-4096-B983-5B544DAC087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318099" y="1055561"/>
            <a:ext cx="6964224" cy="5308395"/>
          </a:xfrm>
          <a:prstGeom prst="rect">
            <a:avLst/>
          </a:prstGeom>
        </p:spPr>
      </p:pic>
      <p:pic>
        <p:nvPicPr>
          <p:cNvPr id="22" name="Рисунок 21">
            <a:hlinkClick r:id="rId14" action="ppaction://hlinksldjump"/>
            <a:extLst>
              <a:ext uri="{FF2B5EF4-FFF2-40B4-BE49-F238E27FC236}">
                <a16:creationId xmlns:a16="http://schemas.microsoft.com/office/drawing/2014/main" id="{611C4EC0-8B77-4A6C-9F2A-D472D54E56F4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76"/>
          <a:stretch/>
        </p:blipFill>
        <p:spPr>
          <a:xfrm>
            <a:off x="9491833" y="5410200"/>
            <a:ext cx="2672384" cy="1447800"/>
          </a:xfrm>
          <a:prstGeom prst="rect">
            <a:avLst/>
          </a:prstGeom>
        </p:spPr>
      </p:pic>
      <p:pic>
        <p:nvPicPr>
          <p:cNvPr id="24" name="e68f1f95c906189">
            <a:hlinkClick r:id="" action="ppaction://media"/>
            <a:extLst>
              <a:ext uri="{FF2B5EF4-FFF2-40B4-BE49-F238E27FC236}">
                <a16:creationId xmlns:a16="http://schemas.microsoft.com/office/drawing/2014/main" id="{844536C8-D6A7-4A26-9620-4F95F4BDBC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657" y="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3933391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61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6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909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audio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/Times New Roman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993</TotalTime>
  <Words>180</Words>
  <Application>Microsoft Office PowerPoint</Application>
  <PresentationFormat>Широкоэкранный</PresentationFormat>
  <Paragraphs>38</Paragraphs>
  <Slides>22</Slides>
  <Notes>1</Notes>
  <HiddenSlides>0</HiddenSlides>
  <MMClips>11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7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Наталья Павлова</dc:creator>
  <cp:lastModifiedBy>Наталья Павлова</cp:lastModifiedBy>
  <cp:revision>34</cp:revision>
  <dcterms:created xsi:type="dcterms:W3CDTF">2022-04-02T12:05:13Z</dcterms:created>
  <dcterms:modified xsi:type="dcterms:W3CDTF">2022-04-03T04:38:16Z</dcterms:modified>
</cp:coreProperties>
</file>