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59" r:id="rId4"/>
    <p:sldId id="260" r:id="rId5"/>
    <p:sldId id="261" r:id="rId6"/>
    <p:sldId id="262" r:id="rId7"/>
    <p:sldId id="281" r:id="rId8"/>
    <p:sldId id="263" r:id="rId9"/>
    <p:sldId id="264" r:id="rId10"/>
    <p:sldId id="282" r:id="rId11"/>
    <p:sldId id="265" r:id="rId12"/>
    <p:sldId id="267" r:id="rId13"/>
    <p:sldId id="266" r:id="rId14"/>
    <p:sldId id="268" r:id="rId15"/>
    <p:sldId id="269" r:id="rId16"/>
    <p:sldId id="270" r:id="rId17"/>
    <p:sldId id="278" r:id="rId18"/>
    <p:sldId id="271" r:id="rId19"/>
    <p:sldId id="279" r:id="rId20"/>
    <p:sldId id="272" r:id="rId21"/>
    <p:sldId id="280" r:id="rId22"/>
    <p:sldId id="273" r:id="rId23"/>
    <p:sldId id="276" r:id="rId24"/>
    <p:sldId id="275" r:id="rId25"/>
    <p:sldId id="274" r:id="rId26"/>
    <p:sldId id="283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94660"/>
  </p:normalViewPr>
  <p:slideViewPr>
    <p:cSldViewPr snapToGrid="0">
      <p:cViewPr varScale="1">
        <p:scale>
          <a:sx n="77" d="100"/>
          <a:sy n="77" d="100"/>
        </p:scale>
        <p:origin x="-114" y="-3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69D63E-8637-4B0D-B4BB-BF5B8AE048D7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B500E0-AF0D-485C-BD02-AED5F758EB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669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479486-BA4E-4EC0-B14F-21CEDA565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51E2FE9-D7B7-4427-8A5F-7F6D6F9183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4B5333A-055D-4794-A651-78E3D282A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CF72-4C2B-43F8-9D95-DD97AC58C69E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75C90ED-7320-4CFB-87D4-D95A9B966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E8F734E-D50B-4092-8761-E784182D8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FE183-20FF-44DC-AACE-BAB0BDF4B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412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649547-28FB-4CB1-9674-8E5CFBB1A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5B31C10-3443-4E46-83CE-BC1942804C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B5474D0-2680-4D38-84F9-822BE460F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CF72-4C2B-43F8-9D95-DD97AC58C69E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453C355-A3B3-4AB6-B181-B4977022A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F0CECC5-93C1-4AB8-A96E-4D0025A42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FE183-20FF-44DC-AACE-BAB0BDF4B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738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09438783-76B5-41B2-9FD9-04236434F9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B25E481-0A06-459D-A9D8-6D09491FE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10F5A3C-A3C0-4214-AEE3-A341820C6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CF72-4C2B-43F8-9D95-DD97AC58C69E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3F20DE8-75F6-4173-B67E-B626DE3C4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6CC0FBC-7D98-438A-AB70-6AB37977F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FE183-20FF-44DC-AACE-BAB0BDF4B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6049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B68D4A-5575-4371-A9F6-DFD14D6ED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88F5B52-7F4D-44FB-A85C-4665FCF209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CC929C5-6F8F-4687-B669-031351530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CF72-4C2B-43F8-9D95-DD97AC58C69E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97BD9C3-0E84-4192-B43E-7F00AED03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1E0FCC3-2198-48EC-9163-2D40EF621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FE183-20FF-44DC-AACE-BAB0BDF4B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063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1EEF26-EEAD-4467-9242-972EB88F8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33DF1FC-9B11-4644-BE3A-15B881EC2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B4AD1A0-840A-4F9E-AAE9-144CCF1A2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CF72-4C2B-43F8-9D95-DD97AC58C69E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076EADA-E379-47C5-989C-D166E77A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9AC5BD6-F0C4-41EA-847B-FBB0AAD7F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FE183-20FF-44DC-AACE-BAB0BDF4B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305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9CC16D-50B0-411E-A831-19FD32E62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734CB30-DD33-4E9F-9554-12F14FF8EE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1A0FDE7-204E-4930-843D-73E1973E5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9627090-A1BC-4504-B737-030A96436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CF72-4C2B-43F8-9D95-DD97AC58C69E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5C46CB4-8852-4ECF-B987-DE713D748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2857E2F-EE6D-408A-9987-DF1222ED1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FE183-20FF-44DC-AACE-BAB0BDF4B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766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31E0D2-B75C-464D-B511-12125CA3D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9E44A2B-94A8-490C-9AF0-16CF1B56F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C7C8FF0-A5F1-498F-803B-45B71AE3E8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7D0FA43-8A09-4864-846F-44D763C995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459F5355-1C3E-425B-8682-5FF0D517A8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85730E34-65BB-45D3-A1AE-9804446C8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CF72-4C2B-43F8-9D95-DD97AC58C69E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4BBA561E-284E-4391-93C5-286C7B502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8E9281AA-EA04-4898-ABEE-B88AB260C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FE183-20FF-44DC-AACE-BAB0BDF4B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4272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DCC5D68-6DB7-4A56-A152-85A57C9B8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9BDA555-0251-4802-BB95-9FC0B791C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CF72-4C2B-43F8-9D95-DD97AC58C69E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263E13F-02FA-4B5A-A1E5-A7CC7908C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84F6B38-D519-49F4-BC01-86E9CDBD0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FE183-20FF-44DC-AACE-BAB0BDF4B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589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8E25D1EF-A322-40B5-9D00-E3500BD68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CF72-4C2B-43F8-9D95-DD97AC58C69E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AA55E8F-E1BE-4834-8C04-0DBC33809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CE24C4B-BA37-43BB-9AB3-3B96D6DF7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FE183-20FF-44DC-AACE-BAB0BDF4B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279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69CD51E-21D8-4FBC-BE3B-D651FADBA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D530651-1033-42FE-9376-B247ACC68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DFFD5F5A-B81A-4A2C-AD0F-00DD32CF49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C9BC848-D8AB-487C-B627-A4831054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CF72-4C2B-43F8-9D95-DD97AC58C69E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9896216-C165-44F9-9071-67E4B9A96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1C8227C-8CA2-4211-A5F7-49DBFD1D6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FE183-20FF-44DC-AACE-BAB0BDF4B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389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9308C9B-0C7A-462C-A4B2-8A64BE397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63002F6-95C7-4926-AA2B-970BE5974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905110B-13BB-485C-978B-5E01C1687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326D3E7-59E3-4B71-B106-8C18B4174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FCF72-4C2B-43F8-9D95-DD97AC58C69E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28C88EE-C03F-4222-983A-944345060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6845DB0-0378-42A4-A223-332C383FD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CFE183-20FF-44DC-AACE-BAB0BDF4B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624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5538F33-8E46-4F54-B63A-FD3122A80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85669E5-C169-4174-83E9-9645F4689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F831884-C109-48C1-A395-9F7DCFA8DF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FCF72-4C2B-43F8-9D95-DD97AC58C69E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DF2E220-BD00-492D-8A78-9A3BA501F2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BE28B3C-BAB1-43D5-B7DC-DBF7AB3669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CFE183-20FF-44DC-AACE-BAB0BDF4B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605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38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12" Type="http://schemas.openxmlformats.org/officeDocument/2006/relationships/image" Target="../media/image3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11" Type="http://schemas.openxmlformats.org/officeDocument/2006/relationships/image" Target="../media/image36.jpg"/><Relationship Id="rId5" Type="http://schemas.openxmlformats.org/officeDocument/2006/relationships/image" Target="../media/image30.jpg"/><Relationship Id="rId10" Type="http://schemas.openxmlformats.org/officeDocument/2006/relationships/image" Target="../media/image35.jpg"/><Relationship Id="rId4" Type="http://schemas.openxmlformats.org/officeDocument/2006/relationships/image" Target="../media/image29.jpg"/><Relationship Id="rId9" Type="http://schemas.openxmlformats.org/officeDocument/2006/relationships/image" Target="../media/image34.jpg"/><Relationship Id="rId14" Type="http://schemas.openxmlformats.org/officeDocument/2006/relationships/image" Target="../media/image39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microsoft.com/office/2007/relationships/media" Target="../media/media3.mp3"/><Relationship Id="rId7" Type="http://schemas.openxmlformats.org/officeDocument/2006/relationships/image" Target="../media/image1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4.png"/><Relationship Id="rId4" Type="http://schemas.openxmlformats.org/officeDocument/2006/relationships/audio" Target="../media/media3.mp3"/><Relationship Id="rId9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microsoft.com/office/2007/relationships/media" Target="../media/media2.mp3"/><Relationship Id="rId7" Type="http://schemas.openxmlformats.org/officeDocument/2006/relationships/image" Target="../media/image1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3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4.png"/><Relationship Id="rId4" Type="http://schemas.openxmlformats.org/officeDocument/2006/relationships/audio" Target="../media/media2.mp3"/><Relationship Id="rId9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microsoft.com/office/2007/relationships/media" Target="../media/media3.mp3"/><Relationship Id="rId7" Type="http://schemas.openxmlformats.org/officeDocument/2006/relationships/image" Target="../media/image1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4.png"/><Relationship Id="rId4" Type="http://schemas.openxmlformats.org/officeDocument/2006/relationships/audio" Target="../media/media3.mp3"/><Relationship Id="rId9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media" Target="../media/media2.mp3"/><Relationship Id="rId7" Type="http://schemas.openxmlformats.org/officeDocument/2006/relationships/image" Target="../media/image4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.jpeg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1.jpeg"/><Relationship Id="rId4" Type="http://schemas.openxmlformats.org/officeDocument/2006/relationships/audio" Target="../media/media2.mp3"/><Relationship Id="rId9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3.png"/><Relationship Id="rId4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9B9417C8-29B8-440D-8B04-CFDA08C2B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4181958-6E06-417B-B245-3282613A51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732" y="2702052"/>
            <a:ext cx="5163671" cy="3872753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9007745-8DA0-4C62-88BA-FFF5B2860FD3}"/>
              </a:ext>
            </a:extLst>
          </p:cNvPr>
          <p:cNvSpPr/>
          <p:nvPr/>
        </p:nvSpPr>
        <p:spPr>
          <a:xfrm>
            <a:off x="570109" y="0"/>
            <a:ext cx="1051647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 cmpd="dbl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ПРЕЗЕНТАЦИЯ</a:t>
            </a:r>
            <a:br>
              <a:rPr lang="ru-RU" sz="5400" b="1" cap="none" spc="0" dirty="0">
                <a:ln w="22225" cmpd="dbl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ru-RU" sz="5400" b="1" cap="none" spc="0" dirty="0">
                <a:ln w="22225" cmpd="dbl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«Безопасное поведение за столом</a:t>
            </a:r>
          </a:p>
          <a:p>
            <a:pPr algn="ctr"/>
            <a:r>
              <a:rPr lang="ru-RU" sz="5400" b="1" dirty="0">
                <a:ln w="22225" cmpd="dbl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Во время приема пищи»</a:t>
            </a:r>
            <a:endParaRPr lang="ru-RU" sz="5400" b="1" cap="none" spc="0" dirty="0">
              <a:ln w="22225" cmpd="dbl">
                <a:solidFill>
                  <a:schemeClr val="tx1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DAE1F9D-1C25-44CB-9FE3-941FA48B4097}"/>
              </a:ext>
            </a:extLst>
          </p:cNvPr>
          <p:cNvSpPr txBox="1"/>
          <p:nvPr/>
        </p:nvSpPr>
        <p:spPr>
          <a:xfrm>
            <a:off x="9278471" y="5657671"/>
            <a:ext cx="28149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Выполнила</a:t>
            </a:r>
            <a:r>
              <a:rPr lang="ru-RU" dirty="0"/>
              <a:t>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воспитатель группы №9 «Звездочка»</a:t>
            </a:r>
            <a:b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МБДОУ №66 «Непоседы»</a:t>
            </a:r>
          </a:p>
          <a:p>
            <a:pPr algn="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Аракелян А. З.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41E6322-4C77-422D-84A3-A79B13A3EF27}"/>
              </a:ext>
            </a:extLst>
          </p:cNvPr>
          <p:cNvSpPr txBox="1"/>
          <p:nvPr/>
        </p:nvSpPr>
        <p:spPr>
          <a:xfrm>
            <a:off x="-652253" y="6488668"/>
            <a:ext cx="2814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Мытищи 2022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622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EDEE0930-8488-49EF-8127-D012B3A33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AB1DAAD-44AE-4782-A45E-1071A3A5AC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968" y="4682777"/>
            <a:ext cx="2667901" cy="17695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130E7C7-E7BA-4008-B944-9BE33C37D3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883" y="203579"/>
            <a:ext cx="6804213" cy="62487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069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A75F385C-595C-409C-8FCC-5ABAEF322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436EA53-1741-414D-A404-A52311D457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93" y="493619"/>
            <a:ext cx="5151718" cy="38637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08B1303-A354-4D9E-8D5C-10AD9A84A7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11" y="2175062"/>
            <a:ext cx="5819587" cy="43646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B4B62D9-97AB-476E-85FF-3F17DD6BAA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2" y="4357407"/>
            <a:ext cx="2626659" cy="262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4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7ABB9D9D-F986-4222-A935-EB05C142E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9A9800B-83F7-4355-9B17-4A8415393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730" y="687479"/>
            <a:ext cx="7556500" cy="56673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433C32E-E887-4278-A793-73E785DEBA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968" y="4682777"/>
            <a:ext cx="2667901" cy="176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6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FA0CAAA8-B993-416C-93DF-1D18A1152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41A0B46-B01E-4493-AB1F-E4BB77E448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2" y="717176"/>
            <a:ext cx="4795573" cy="52264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707E1903-D9B0-4A0A-9AC9-D637137CC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276" y="986118"/>
            <a:ext cx="6664307" cy="444509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B127EE6-1CD8-4548-BFCA-48EDCB9514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470" y="4736749"/>
            <a:ext cx="2040568" cy="204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8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1D33DB39-A751-4F0C-8037-1AC4DF7BE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8BC1D5A-4ED3-4E9C-915E-D845C16B1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3" y="1093470"/>
            <a:ext cx="2391112" cy="15262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25E57A4-74F3-4973-B473-F74423B7A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320" y="1093470"/>
            <a:ext cx="2391112" cy="152624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1A461E0-D22E-4421-BB83-75D012BAE5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386" y="1060524"/>
            <a:ext cx="2391112" cy="152624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EB49DF3-7CBF-43E1-A72E-3AF308100F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214" y="1053808"/>
            <a:ext cx="2391112" cy="152624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F6E378D7-8444-4889-A8E2-D71DD08742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75" y="2931460"/>
            <a:ext cx="2391111" cy="153520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D3B7E5E-3DCF-4EED-9716-63B99BBBCD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321" y="2944906"/>
            <a:ext cx="2391111" cy="152175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65BEEC1-B72E-41F5-9083-41F0C785FA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388" y="2931460"/>
            <a:ext cx="2391110" cy="15352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BBEE5D47-DE40-46EB-9028-D0D557E062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215" y="2938182"/>
            <a:ext cx="2391110" cy="152175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D9117A03-071B-4851-8559-31B0CB2397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31" y="4923414"/>
            <a:ext cx="2380741" cy="15352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03769FA1-4F9C-4F43-8649-ED72A0A1D5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320" y="4899210"/>
            <a:ext cx="2380740" cy="1526241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0440405D-FA98-4B0E-9864-C574308AF27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338" y="4899210"/>
            <a:ext cx="2380345" cy="152624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7150ABBF-EBF0-42C9-8282-B5356ECD43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214" y="4899210"/>
            <a:ext cx="2380345" cy="152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65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D0D7E3F-C924-4E40-8506-12396874E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" y="0"/>
            <a:ext cx="12182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0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45ED2EE3-83D8-4FEF-87F8-EDF73D6BA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214CF0C-36D3-47CB-81F8-5F4A011FA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06" y="1479175"/>
            <a:ext cx="5226195" cy="41063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EECF8D67-306E-49DD-BDEB-3C650597A5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082" y="1479175"/>
            <a:ext cx="5613970" cy="41063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644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jg-032316-sfx-elearning-correct-answer-sound-1">
            <a:hlinkClick r:id="" action="ppaction://media"/>
            <a:extLst>
              <a:ext uri="{FF2B5EF4-FFF2-40B4-BE49-F238E27FC236}">
                <a16:creationId xmlns:a16="http://schemas.microsoft.com/office/drawing/2014/main" xmlns="" id="{FD952FEE-2AB8-4674-8BBB-A77598740A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46527" y="367554"/>
            <a:ext cx="487363" cy="487363"/>
          </a:xfrm>
          <a:prstGeom prst="rect">
            <a:avLst/>
          </a:prstGeom>
        </p:spPr>
      </p:pic>
      <p:pic>
        <p:nvPicPr>
          <p:cNvPr id="9" name="6_sto-k-odnomu-ne-pra_ilnyy-ot_et">
            <a:hlinkClick r:id="" action="ppaction://media"/>
            <a:extLst>
              <a:ext uri="{FF2B5EF4-FFF2-40B4-BE49-F238E27FC236}">
                <a16:creationId xmlns:a16="http://schemas.microsoft.com/office/drawing/2014/main" xmlns="" id="{767DFFCA-B8FF-4A0B-A1C3-A5DD9C9A7E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 flipV="1">
            <a:off x="2303928" y="367301"/>
            <a:ext cx="435827" cy="434078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9B6990E9-FBF2-4A65-B613-938078731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D1290F2-8C1E-4B76-B8FA-FF736CACC9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06" y="1479175"/>
            <a:ext cx="5226195" cy="41063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EFDD445-8FBD-4A3F-8901-42A055DA38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082" y="1479175"/>
            <a:ext cx="5613970" cy="41063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0D5C7D5-8DB7-4F04-9762-106AB12DC9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266" y="4370659"/>
            <a:ext cx="1278830" cy="12788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36740F1-77EC-4A14-AC66-8B11C7CD97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73" y="4370659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5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5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27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527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87E2F623-93D0-421C-A634-AC567EED0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F96EA1C-7096-4E0D-A838-A5851DCD1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55" y="1622641"/>
            <a:ext cx="4918348" cy="46013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ECF3960-17E7-4542-8AEA-C1B2C39077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026" y="1622642"/>
            <a:ext cx="5319058" cy="46013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259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6_sto-k-odnomu-ne-pra_ilnyy-ot_et">
            <a:hlinkClick r:id="" action="ppaction://media"/>
            <a:extLst>
              <a:ext uri="{FF2B5EF4-FFF2-40B4-BE49-F238E27FC236}">
                <a16:creationId xmlns:a16="http://schemas.microsoft.com/office/drawing/2014/main" xmlns="" id="{5433D2DD-1BBA-4739-B45F-06D8DE99C9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 flipV="1">
            <a:off x="9009528" y="633972"/>
            <a:ext cx="426863" cy="434078"/>
          </a:xfrm>
          <a:prstGeom prst="rect">
            <a:avLst/>
          </a:prstGeom>
        </p:spPr>
      </p:pic>
      <p:pic>
        <p:nvPicPr>
          <p:cNvPr id="10" name="jg-032316-sfx-elearning-correct-answer-sound-1">
            <a:hlinkClick r:id="" action="ppaction://media"/>
            <a:extLst>
              <a:ext uri="{FF2B5EF4-FFF2-40B4-BE49-F238E27FC236}">
                <a16:creationId xmlns:a16="http://schemas.microsoft.com/office/drawing/2014/main" xmlns="" id="{AB9B14E0-FBEA-4B31-A911-2D55D1779E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05068" y="633972"/>
            <a:ext cx="487363" cy="487363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B31DB286-6E57-4F50-9627-8D9CBEF3C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079568B-5345-4687-8577-FE849355CD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55" y="1622641"/>
            <a:ext cx="4918348" cy="46013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F7C4D0D-5B26-4D7C-A9DF-A7EED91DE8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026" y="1622642"/>
            <a:ext cx="5319058" cy="46013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9D084F9-3EB5-4A4D-AEC6-4FDD3B1AB0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55" y="4945198"/>
            <a:ext cx="1278830" cy="12788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98D7D87-8C38-4235-814B-9059B6D8FF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262" y="4945198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2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846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346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5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03F50130-7B3D-42CF-82B8-7E15A0B15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96926D1-2BC0-4C6A-85E1-C1B7E1D7DC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27" y="757518"/>
            <a:ext cx="5360894" cy="40206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9C1DFBE-620C-4228-932A-714D4114AE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363" y="2380129"/>
            <a:ext cx="5360895" cy="40206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F7228FA-1DA9-4221-BB76-3250FE561E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152" y="4549589"/>
            <a:ext cx="2232211" cy="223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0853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59D2AA4C-18F2-4352-8CEC-3BDA19E95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B9A6738-0CB5-472E-B259-9C7DEDBAEA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86" y="1093694"/>
            <a:ext cx="4722827" cy="50381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2439891-601A-424E-9D7B-75791A1061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88" y="1093694"/>
            <a:ext cx="4722828" cy="50381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50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jg-032316-sfx-elearning-correct-answer-sound-1">
            <a:hlinkClick r:id="" action="ppaction://media"/>
            <a:extLst>
              <a:ext uri="{FF2B5EF4-FFF2-40B4-BE49-F238E27FC236}">
                <a16:creationId xmlns:a16="http://schemas.microsoft.com/office/drawing/2014/main" xmlns="" id="{623360AA-2189-4EE7-94C5-CF553994F8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46527" y="367554"/>
            <a:ext cx="487363" cy="487363"/>
          </a:xfrm>
          <a:prstGeom prst="rect">
            <a:avLst/>
          </a:prstGeom>
        </p:spPr>
      </p:pic>
      <p:pic>
        <p:nvPicPr>
          <p:cNvPr id="10" name="6_sto-k-odnomu-ne-pra_ilnyy-ot_et">
            <a:hlinkClick r:id="" action="ppaction://media"/>
            <a:extLst>
              <a:ext uri="{FF2B5EF4-FFF2-40B4-BE49-F238E27FC236}">
                <a16:creationId xmlns:a16="http://schemas.microsoft.com/office/drawing/2014/main" xmlns="" id="{3F8D10C1-540D-4AE3-BBD6-9158F72F26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 flipV="1">
            <a:off x="2312893" y="367302"/>
            <a:ext cx="426863" cy="434078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054804D3-C72C-4CBC-BF3F-85B10AAD0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D965B4C-08A1-45FA-902A-7D9210D0D7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88" y="1093694"/>
            <a:ext cx="4722828" cy="50381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166195A-EF20-45A5-B7D7-7CD7AF297A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86" y="1093694"/>
            <a:ext cx="4722827" cy="50381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E79F7F8-50D1-4D60-A6BE-CCDE23B2C8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470" y="4781312"/>
            <a:ext cx="1278830" cy="12788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B65E3DD-090B-4077-992A-5E0F3611343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80" y="4781312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5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5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27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527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3AA8650A-2893-4989-A058-EC5A049FD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5C45B29-6DA0-4161-9179-EE1C09963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93" y="1667434"/>
            <a:ext cx="5321942" cy="4354307"/>
          </a:xfrm>
          <a:prstGeom prst="round2DiagRect">
            <a:avLst>
              <a:gd name="adj1" fmla="val 16667"/>
              <a:gd name="adj2" fmla="val 198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C50C419-77DF-449F-8BC5-9BA9D9EE6B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552" y="1608872"/>
            <a:ext cx="5563581" cy="43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285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367C207B-2E20-437A-8D91-42CA4BAE9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6_sto-k-odnomu-ne-pra_ilnyy-ot_et">
            <a:hlinkClick r:id="" action="ppaction://media"/>
            <a:extLst>
              <a:ext uri="{FF2B5EF4-FFF2-40B4-BE49-F238E27FC236}">
                <a16:creationId xmlns:a16="http://schemas.microsoft.com/office/drawing/2014/main" xmlns="" id="{5F062354-1D77-4A71-BC7D-7608961E38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 flipV="1">
            <a:off x="9170893" y="1320763"/>
            <a:ext cx="426863" cy="434078"/>
          </a:xfrm>
          <a:prstGeom prst="rect">
            <a:avLst/>
          </a:prstGeom>
        </p:spPr>
      </p:pic>
      <p:pic>
        <p:nvPicPr>
          <p:cNvPr id="15" name="jg-032316-sfx-elearning-correct-answer-sound-1">
            <a:hlinkClick r:id="" action="ppaction://media"/>
            <a:extLst>
              <a:ext uri="{FF2B5EF4-FFF2-40B4-BE49-F238E27FC236}">
                <a16:creationId xmlns:a16="http://schemas.microsoft.com/office/drawing/2014/main" xmlns="" id="{655A281F-719D-40AD-8E17-8DBAB83DFA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89915" y="1422119"/>
            <a:ext cx="487363" cy="4873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214D8F1-FD80-4E2A-85E2-B90AB0E5EB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191" y="4569136"/>
            <a:ext cx="1219200" cy="12192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F7532F8F-ED37-4F20-980C-8F9C5AA205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93" y="1667434"/>
            <a:ext cx="5321942" cy="4354307"/>
          </a:xfrm>
          <a:prstGeom prst="round2DiagRect">
            <a:avLst>
              <a:gd name="adj1" fmla="val 16667"/>
              <a:gd name="adj2" fmla="val 198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112F09F6-1182-4B9D-816D-AA7C2A1AE4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552" y="1608872"/>
            <a:ext cx="5563581" cy="4329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66BF0C30-B0B9-4EF8-A7FB-FD3883B923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324" y="4639528"/>
            <a:ext cx="1219200" cy="12192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01886855-5D58-46F5-B701-E2D36F48BE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93" y="4742911"/>
            <a:ext cx="1278830" cy="127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9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96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96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52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A7D7BF30-6F3F-4082-82E4-3760A1C20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A81A150-37F6-4C09-BCA9-0AABC8499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1" y="215153"/>
            <a:ext cx="8570259" cy="64276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7331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CEC93A3D-4704-4B6B-B94E-31BF203F3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WhatsApp Video 2022-04-06 at 10.16.19">
            <a:hlinkClick r:id="" action="ppaction://media"/>
            <a:extLst>
              <a:ext uri="{FF2B5EF4-FFF2-40B4-BE49-F238E27FC236}">
                <a16:creationId xmlns:a16="http://schemas.microsoft.com/office/drawing/2014/main" xmlns="" id="{8603A6BC-9A48-4B75-85EE-A7526502FF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6742" y="812520"/>
            <a:ext cx="9512221" cy="523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15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776B5A5F-C4D2-4AA7-ACE6-D3ABB5569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794B606-A0A0-4577-827F-88AA2030DFCE}"/>
              </a:ext>
            </a:extLst>
          </p:cNvPr>
          <p:cNvSpPr/>
          <p:nvPr/>
        </p:nvSpPr>
        <p:spPr>
          <a:xfrm>
            <a:off x="923364" y="1362635"/>
            <a:ext cx="10058400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1500" b="1" cap="none" spc="0" dirty="0">
                <a:ln w="22225" cmpd="dbl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3978507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2E02D534-A5EE-414E-9620-F4431DE85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28D0728-022E-4E33-85ED-1D0DF9658F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76" y="1343270"/>
            <a:ext cx="5135656" cy="33895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1C33CCC-347F-466A-9921-4DD695CA1F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408" y="857250"/>
            <a:ext cx="5503211" cy="5143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D8955CE-857E-471C-AFD7-4920D655B5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576" y="4494446"/>
            <a:ext cx="2040568" cy="204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6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148BBEEC-4168-468E-9AF8-30954EB16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99C66C6-082D-4D4C-9E0B-8E2519C3C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081" y="703728"/>
            <a:ext cx="7664823" cy="5748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CE8F0D6-02D1-4A30-892E-0934E68B98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968" y="4682777"/>
            <a:ext cx="2667901" cy="1769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FD08B519-F190-46E2-9FD1-4B1F26C47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2A88A52-EC43-46D3-9D65-1E1822B0F8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435" y="679075"/>
            <a:ext cx="7667812" cy="57508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885E17B-C2DD-4F43-A659-C17CE67B32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247" y="4170828"/>
            <a:ext cx="2259106" cy="225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81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DCCBC91F-18A6-4BF2-BD83-26375063D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горло">
            <a:hlinkClick r:id="" action="ppaction://media"/>
            <a:extLst>
              <a:ext uri="{FF2B5EF4-FFF2-40B4-BE49-F238E27FC236}">
                <a16:creationId xmlns:a16="http://schemas.microsoft.com/office/drawing/2014/main" xmlns="" id="{E10DF488-8639-493D-97AC-688C7FBBC7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6892" y="420127"/>
            <a:ext cx="10698215" cy="601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1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B318178-5754-4AAC-84E7-58E139ADB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8448293-B193-4825-B94B-765B59EAC6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294" y="4253753"/>
            <a:ext cx="2262187" cy="22621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CD1471C-B3EB-4D2F-9054-FD767C76FF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36" y="339537"/>
            <a:ext cx="7987552" cy="59906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348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B6C90EF1-434E-4A26-B8C7-EFCEB5923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4E28780-944A-48A7-964A-534154D5AD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20" t="394" r="2120" b="-394"/>
          <a:stretch/>
        </p:blipFill>
        <p:spPr>
          <a:xfrm>
            <a:off x="5874872" y="273881"/>
            <a:ext cx="6060141" cy="45451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2647E3D-3937-45E6-AA69-276FD7404E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7788"/>
            <a:ext cx="5874872" cy="44061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BAA80BB-EBCB-44EE-A5AF-373A6865CC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765" y="4578916"/>
            <a:ext cx="2006482" cy="197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4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106E69B8-E4BD-497B-BDFE-49590CDB7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CAA39F7-831B-4754-955B-AC08B0E585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1" y="0"/>
            <a:ext cx="5109882" cy="68131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72EBF0E-5E92-4BA0-BF46-AC0558E397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906" y="4096871"/>
            <a:ext cx="2255719" cy="225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6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14</Words>
  <Application>Microsoft Office PowerPoint</Application>
  <PresentationFormat>Произвольный</PresentationFormat>
  <Paragraphs>6</Paragraphs>
  <Slides>26</Slides>
  <Notes>0</Notes>
  <HiddenSlides>0</HiddenSlides>
  <MMClips>10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Анна Аракелян</dc:creator>
  <cp:lastModifiedBy>User</cp:lastModifiedBy>
  <cp:revision>5</cp:revision>
  <dcterms:created xsi:type="dcterms:W3CDTF">2022-04-06T07:24:36Z</dcterms:created>
  <dcterms:modified xsi:type="dcterms:W3CDTF">2022-04-21T08:44:46Z</dcterms:modified>
</cp:coreProperties>
</file>