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94" r:id="rId3"/>
    <p:sldId id="278" r:id="rId4"/>
    <p:sldId id="275" r:id="rId5"/>
    <p:sldId id="277" r:id="rId6"/>
    <p:sldId id="276" r:id="rId7"/>
    <p:sldId id="279" r:id="rId8"/>
    <p:sldId id="280" r:id="rId9"/>
    <p:sldId id="281" r:id="rId10"/>
    <p:sldId id="291" r:id="rId11"/>
    <p:sldId id="283" r:id="rId12"/>
    <p:sldId id="284" r:id="rId13"/>
    <p:sldId id="285" r:id="rId14"/>
    <p:sldId id="286" r:id="rId15"/>
    <p:sldId id="288" r:id="rId16"/>
    <p:sldId id="287" r:id="rId17"/>
    <p:sldId id="289" r:id="rId18"/>
    <p:sldId id="290" r:id="rId19"/>
    <p:sldId id="292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6ACCD-97FE-4F2D-BA11-0268C9D857B6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0CB0A-A7E0-4260-92B2-401A844CDD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89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0CB0A-A7E0-4260-92B2-401A844CDD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89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30-10-2021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89688" y="451563"/>
            <a:ext cx="8300440" cy="5847179"/>
            <a:chOff x="495166" y="271783"/>
            <a:chExt cx="8300440" cy="6036734"/>
          </a:xfrm>
        </p:grpSpPr>
        <p:pic>
          <p:nvPicPr>
            <p:cNvPr id="2" name="Picture 8" descr="http://im1-tub-ru.yandex.net/i?id=115562070-22-72&amp;n=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66" y="271783"/>
              <a:ext cx="1656184" cy="1435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http://lib.convdocs.org/pars_docs/refs/86/85170/85170_html_29fb0df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34"/>
            <a:stretch/>
          </p:blipFill>
          <p:spPr bwMode="auto">
            <a:xfrm>
              <a:off x="6919840" y="4422167"/>
              <a:ext cx="1875766" cy="188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59350" y="1933238"/>
              <a:ext cx="8006560" cy="3844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400" b="1" cap="all" dirty="0">
                  <a:ln w="90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Безопасность детей </a:t>
              </a:r>
            </a:p>
            <a:p>
              <a:pPr algn="ctr"/>
              <a:r>
                <a:rPr lang="ru-RU" sz="3600" b="1" cap="all" dirty="0">
                  <a:ln w="90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Совместная работа</a:t>
              </a:r>
            </a:p>
            <a:p>
              <a:pPr algn="ctr"/>
              <a:r>
                <a:rPr lang="ru-RU" sz="3600" b="1" cap="all" dirty="0">
                  <a:ln w="90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Воспитателей и родителей 11 </a:t>
              </a:r>
              <a:r>
                <a:rPr lang="ru-RU" sz="2000" b="1" cap="all" dirty="0">
                  <a:ln w="90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группы</a:t>
              </a:r>
              <a:r>
                <a:rPr lang="ru-RU" sz="3600" b="1" cap="all" dirty="0">
                  <a:ln w="90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 «Веснушки» </a:t>
              </a:r>
            </a:p>
            <a:p>
              <a:pPr algn="ctr"/>
              <a:endParaRPr lang="ru-RU" sz="4800" b="1" cap="all" dirty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6831" y="5207226"/>
              <a:ext cx="5696831" cy="95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Составили  воспитатели  старшей группы</a:t>
              </a:r>
            </a:p>
            <a:p>
              <a:r>
                <a:rPr lang="ru-RU" b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Никитовская</a:t>
              </a: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Ольга А.  </a:t>
              </a:r>
            </a:p>
            <a:p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Добрынина Галина Н.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5CF894-730C-48DF-92B1-5D9D4C9B4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25639"/>
            <a:ext cx="1248943" cy="13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47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8D4748-E2DA-4DBA-B5A4-F3CE4897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76672"/>
            <a:ext cx="3389670" cy="5761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FAB77-DBE6-428D-B87C-5B55EF4EA1FA}"/>
              </a:ext>
            </a:extLst>
          </p:cNvPr>
          <p:cNvSpPr txBox="1"/>
          <p:nvPr/>
        </p:nvSpPr>
        <p:spPr>
          <a:xfrm>
            <a:off x="395536" y="1124744"/>
            <a:ext cx="45365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Кран открыл воды набрать, </a:t>
            </a:r>
          </a:p>
          <a:p>
            <a:r>
              <a:rPr lang="ru-RU" sz="2400" dirty="0"/>
              <a:t>Сам пошёл во двор гулять, А водичка поспешила, всю квартиру затопила, </a:t>
            </a:r>
          </a:p>
          <a:p>
            <a:r>
              <a:rPr lang="ru-RU" sz="2400" dirty="0"/>
              <a:t>С этажей бежит река без названия пока.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Закройте кран  </a:t>
            </a:r>
          </a:p>
        </p:txBody>
      </p:sp>
    </p:spTree>
    <p:extLst>
      <p:ext uri="{BB962C8B-B14F-4D97-AF65-F5344CB8AC3E}">
        <p14:creationId xmlns:p14="http://schemas.microsoft.com/office/powerpoint/2010/main" val="1432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39E54-15FF-4B11-89EE-ED5F19430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4251"/>
          <a:stretch/>
        </p:blipFill>
        <p:spPr>
          <a:xfrm>
            <a:off x="4501825" y="476672"/>
            <a:ext cx="4102623" cy="5832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583BEA-13D8-4F4B-BCD2-285EC667E4CC}"/>
              </a:ext>
            </a:extLst>
          </p:cNvPr>
          <p:cNvSpPr txBox="1"/>
          <p:nvPr/>
        </p:nvSpPr>
        <p:spPr>
          <a:xfrm>
            <a:off x="539552" y="476672"/>
            <a:ext cx="33123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Вот розетка на стене: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Надо знать - тебе и мне,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Что в неё карандаши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Не вставляют малыши.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 Это дырочки не тронь -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Вспыхнет сразу же огонь!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Ток бежит внутри розетки,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  <a:p>
            <a:pPr algn="ctr"/>
            <a:r>
              <a:rPr lang="ru-RU" sz="2400" b="0" i="1" dirty="0">
                <a:solidFill>
                  <a:srgbClr val="8E44AD"/>
                </a:solidFill>
                <a:effectLst/>
                <a:latin typeface="Georgia" panose="02040502050405020303" pitchFamily="18" charset="0"/>
              </a:rPr>
              <a:t>Не играйте с нею, детки!</a:t>
            </a:r>
            <a:endParaRPr lang="ru-RU" sz="2400" b="0" i="0" dirty="0">
              <a:solidFill>
                <a:srgbClr val="11111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5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86744A-3DAD-4886-85C7-B94B71B65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6"/>
          <a:stretch/>
        </p:blipFill>
        <p:spPr>
          <a:xfrm>
            <a:off x="3254520" y="548680"/>
            <a:ext cx="547794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99AD0A-9351-4E7C-8196-A645CCD7F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555" y="1156881"/>
            <a:ext cx="6058984" cy="4544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5333B3-1623-44A2-91C3-5EE40C1F56A8}"/>
              </a:ext>
            </a:extLst>
          </p:cNvPr>
          <p:cNvSpPr txBox="1"/>
          <p:nvPr/>
        </p:nvSpPr>
        <p:spPr>
          <a:xfrm>
            <a:off x="539552" y="836712"/>
            <a:ext cx="324036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 была такая штука: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Домовенок как-то раз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Наступил на крышку люка,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Его дворник еле спас!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Говорили вредной крошке: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Люки надо обходить,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ступай на крышку ножкой,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Чтобы в люк не угодить!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Ну и что, что говорили,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 послушался опять.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86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A72DD-A46C-4B68-B016-3907D2F7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7" y="692697"/>
            <a:ext cx="4605998" cy="4104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B86FA-08DC-4390-8E1E-9C782302DA89}"/>
              </a:ext>
            </a:extLst>
          </p:cNvPr>
          <p:cNvSpPr txBox="1"/>
          <p:nvPr/>
        </p:nvSpPr>
        <p:spPr>
          <a:xfrm>
            <a:off x="323528" y="908720"/>
            <a:ext cx="295232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Дороги строят для машин.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Для пешеходов — тротуары!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И молодым, и людям старым,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Чтоб не бояться звука шин.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Дорогу там переходи, Где специальный указатель.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Сигналит красный, стой и жди!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Не торопись вперёд, приятель.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76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6EE757-A0C9-4475-8794-BE2AACC55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t="13601" r="36613" b="8000"/>
          <a:stretch/>
        </p:blipFill>
        <p:spPr>
          <a:xfrm>
            <a:off x="3491880" y="404664"/>
            <a:ext cx="4248472" cy="604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915FD-2A35-4DBB-8FCD-5022F18AF801}"/>
              </a:ext>
            </a:extLst>
          </p:cNvPr>
          <p:cNvSpPr txBox="1"/>
          <p:nvPr/>
        </p:nvSpPr>
        <p:spPr>
          <a:xfrm>
            <a:off x="251520" y="980728"/>
            <a:ext cx="28803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Я сегодня пешеход, Перед нами — переход. Маму за руку держу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И по сторонам гляжу. Светофор на нас сердит,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Красный свет на нём горит, </a:t>
            </a: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А потом он подобреет, Свет на нём зазеленеет, Вот тогда мы и пойдём, А пока стоим и ждём.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5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27F740-CB77-45AD-9DA4-A94A5106F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16010"/>
            <a:ext cx="5400600" cy="5289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360CD-F8C0-4199-9A34-067FF7BE36C4}"/>
              </a:ext>
            </a:extLst>
          </p:cNvPr>
          <p:cNvSpPr txBox="1"/>
          <p:nvPr/>
        </p:nvSpPr>
        <p:spPr>
          <a:xfrm>
            <a:off x="467544" y="1844824"/>
            <a:ext cx="2808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dirty="0">
                <a:solidFill>
                  <a:srgbClr val="3B4256"/>
                </a:solidFill>
                <a:latin typeface="GOSTUI2"/>
              </a:rPr>
              <a:t>В темное время суток  нельзя одному без сопровождения взрослого</a:t>
            </a:r>
          </a:p>
          <a:p>
            <a:pPr algn="l" fontAlgn="base"/>
            <a:r>
              <a:rPr lang="ru-RU" dirty="0">
                <a:solidFill>
                  <a:srgbClr val="3B4256"/>
                </a:solidFill>
                <a:latin typeface="GOSTUI2"/>
              </a:rPr>
              <a:t>Проходить перед гаражом,  перед машиной</a:t>
            </a:r>
          </a:p>
          <a:p>
            <a:pPr algn="l" fontAlgn="base"/>
            <a:endParaRPr lang="ru-RU" b="0" i="0" dirty="0">
              <a:solidFill>
                <a:srgbClr val="3B4256"/>
              </a:solidFill>
              <a:effectLst/>
              <a:latin typeface="GOSTUI2"/>
            </a:endParaRPr>
          </a:p>
        </p:txBody>
      </p:sp>
    </p:spTree>
    <p:extLst>
      <p:ext uri="{BB962C8B-B14F-4D97-AF65-F5344CB8AC3E}">
        <p14:creationId xmlns:p14="http://schemas.microsoft.com/office/powerpoint/2010/main" val="4144455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AFB18-7211-437C-A69A-A4D19379E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r="37400"/>
          <a:stretch/>
        </p:blipFill>
        <p:spPr>
          <a:xfrm>
            <a:off x="395536" y="375047"/>
            <a:ext cx="3456384" cy="6107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67532-9947-46B7-AB1F-66C043B7E9C2}"/>
              </a:ext>
            </a:extLst>
          </p:cNvPr>
          <p:cNvSpPr txBox="1"/>
          <p:nvPr/>
        </p:nvSpPr>
        <p:spPr>
          <a:xfrm>
            <a:off x="3851920" y="1052736"/>
            <a:ext cx="5148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var(--bs-font-sans-serif)"/>
              </a:rPr>
              <a:t>Не разговаривай с незнакомцами.</a:t>
            </a:r>
            <a:endParaRPr lang="ru-RU" sz="24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Незнакомец к вам подходит,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Тихо разговор заводит,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Всем конфеты раздаёт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И с собой идти зовёт.</a:t>
            </a:r>
          </a:p>
        </p:txBody>
      </p:sp>
    </p:spTree>
    <p:extLst>
      <p:ext uri="{BB962C8B-B14F-4D97-AF65-F5344CB8AC3E}">
        <p14:creationId xmlns:p14="http://schemas.microsoft.com/office/powerpoint/2010/main" val="71116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43CD30-30C1-4307-9A19-25EA75CC0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7" y="476672"/>
            <a:ext cx="8325625" cy="572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3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618BB-FA87-429B-8C01-18A768B4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658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C04287-2102-4BE8-BED4-B42B53F6D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8356"/>
            <a:ext cx="4515966" cy="6021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E8994-A36F-45EE-A80B-55D4B384A8CB}"/>
              </a:ext>
            </a:extLst>
          </p:cNvPr>
          <p:cNvSpPr txBox="1"/>
          <p:nvPr/>
        </p:nvSpPr>
        <p:spPr>
          <a:xfrm>
            <a:off x="539552" y="764704"/>
            <a:ext cx="34563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Жить мы сможем без театра,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Без музея и кино,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Но прожить без педиатра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Детям просто не дано.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Любит он свою работу,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Помогает от души.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Потому к нему с охотой</a:t>
            </a:r>
            <a:br>
              <a:rPr lang="ru-RU" sz="2400" dirty="0"/>
            </a:br>
            <a:r>
              <a:rPr lang="ru-RU" sz="2400" b="0" i="0" dirty="0">
                <a:solidFill>
                  <a:srgbClr val="212529"/>
                </a:solidFill>
                <a:effectLst/>
                <a:latin typeface="system-ui"/>
              </a:rPr>
              <a:t>Прибегают малыши.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188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75FC0-01BE-45C2-B1D0-E44A91FDD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3750" r="5900" b="3801"/>
          <a:stretch/>
        </p:blipFill>
        <p:spPr>
          <a:xfrm>
            <a:off x="611560" y="764704"/>
            <a:ext cx="82089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6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CFB16F-FFE4-43BD-8B9D-33213CCF8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512676"/>
            <a:ext cx="4378069" cy="5832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68808-734C-4F98-83B5-07D830C8947F}"/>
              </a:ext>
            </a:extLst>
          </p:cNvPr>
          <p:cNvSpPr txBox="1"/>
          <p:nvPr/>
        </p:nvSpPr>
        <p:spPr>
          <a:xfrm>
            <a:off x="611560" y="836712"/>
            <a:ext cx="331236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Дым и огонь не к добру, так и знай,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Взрослых на помощь скорей призывай,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 в «01» поскорее звони: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Срочно пожарных! Помогут они!</a:t>
            </a:r>
          </a:p>
          <a:p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7B1BE8-77CA-4A05-A72D-18576D2D7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48" r="46169"/>
          <a:stretch/>
        </p:blipFill>
        <p:spPr>
          <a:xfrm>
            <a:off x="7415753" y="3140968"/>
            <a:ext cx="131829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4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2BC39-DC3B-492D-8D26-3F0C922A2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1350" y="1214755"/>
            <a:ext cx="5904657" cy="4428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48CF1-919E-4A84-A3D9-3675B13DF5D3}"/>
              </a:ext>
            </a:extLst>
          </p:cNvPr>
          <p:cNvSpPr txBox="1"/>
          <p:nvPr/>
        </p:nvSpPr>
        <p:spPr>
          <a:xfrm>
            <a:off x="683568" y="692696"/>
            <a:ext cx="33123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Нет профессии нужнее,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Нет профессии важнее.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В нашем городе родном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Каждый уцелеет дом.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Даже кошкин, даже </a:t>
            </a:r>
            <a:r>
              <a:rPr lang="ru-RU" sz="2400" b="0" i="0" u="none" strike="noStrike" dirty="0" err="1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мышкин</a:t>
            </a:r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,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Если ты читал ту книжку. 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Не пожарник, а пожарный,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Справится с огнем он славно.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Смел, отважен и силен,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400" b="0" i="0" u="none" strike="noStrike" dirty="0">
                <a:solidFill>
                  <a:srgbClr val="595959"/>
                </a:solidFill>
                <a:effectLst/>
                <a:latin typeface="Times New Roman" panose="02020603050405020304" pitchFamily="18" charset="0"/>
              </a:rPr>
              <a:t>Стану я таким, как он!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6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E726A-9500-47AB-96C8-09917597E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18" y="404664"/>
            <a:ext cx="4428492" cy="5904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061A1-EDFD-460C-ACB3-BC44D161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026314"/>
            <a:ext cx="3759882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Все время будь внимательным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помни наперед: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Свои имеют правила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Шофер и пешеход.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Я стою к тебе лицом — потерпи, будь молодцом.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 тебя смотрю я строго — значит, занята дорога.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Если руку подниму, нет движенья никому.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Теперь я боком повернулся — путь свободен впереди,</a:t>
            </a:r>
            <a:b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Не зевай, переходи.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4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AE22E-FAE8-4D0F-9C44-035B4CAA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32" y="476672"/>
            <a:ext cx="4374486" cy="5832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48C9D-4603-4298-9AA9-58291EF88AAB}"/>
              </a:ext>
            </a:extLst>
          </p:cNvPr>
          <p:cNvSpPr txBox="1"/>
          <p:nvPr/>
        </p:nvSpPr>
        <p:spPr>
          <a:xfrm>
            <a:off x="683568" y="764704"/>
            <a:ext cx="331236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Он важный, как директор.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И смотри взглядом строгим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На всех автоинспектор.</a:t>
            </a:r>
          </a:p>
          <a:p>
            <a:pPr algn="l"/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А если светофор сломался,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Затор с движением создался.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Регулировщик всем поможет,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Жезлом он маршрут проложит.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Определенный код подаст,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Транспорту проехать даст.</a:t>
            </a:r>
          </a:p>
          <a:p>
            <a:pPr algn="l"/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Пусть светофор мигает,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Инспектор наш главнее,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Машины направляет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Палочкой своею.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Трамваи и троллейбусы,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Фургоны, самосвалы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Поедут в ту лишь сторону,</a:t>
            </a:r>
            <a:br>
              <a:rPr lang="ru-RU" b="0" i="0" dirty="0">
                <a:solidFill>
                  <a:srgbClr val="232529"/>
                </a:solidFill>
                <a:effectLst/>
                <a:latin typeface="pacifico"/>
              </a:rPr>
            </a:br>
            <a:r>
              <a:rPr lang="ru-RU" b="0" i="0" dirty="0">
                <a:solidFill>
                  <a:srgbClr val="232529"/>
                </a:solidFill>
                <a:effectLst/>
                <a:latin typeface="pacifico"/>
              </a:rPr>
              <a:t>Куда им показал он.</a:t>
            </a:r>
          </a:p>
        </p:txBody>
      </p:sp>
    </p:spTree>
    <p:extLst>
      <p:ext uri="{BB962C8B-B14F-4D97-AF65-F5344CB8AC3E}">
        <p14:creationId xmlns:p14="http://schemas.microsoft.com/office/powerpoint/2010/main" val="153816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C4482E-0683-4822-BEC5-8B90A21F8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4300"/>
          <a:stretch/>
        </p:blipFill>
        <p:spPr>
          <a:xfrm>
            <a:off x="3751745" y="476672"/>
            <a:ext cx="4995941" cy="56886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5B9C99-EBD8-42B1-B15E-151910C4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3500224" cy="54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2F7D5-3FCA-4591-8A6B-515B94BE1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5201" r="10625" b="17801"/>
          <a:stretch/>
        </p:blipFill>
        <p:spPr>
          <a:xfrm>
            <a:off x="3851920" y="620688"/>
            <a:ext cx="4823196" cy="4824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9DBDC-BEF0-4BFD-9B44-A50F3249043D}"/>
              </a:ext>
            </a:extLst>
          </p:cNvPr>
          <p:cNvSpPr txBox="1"/>
          <p:nvPr/>
        </p:nvSpPr>
        <p:spPr>
          <a:xfrm>
            <a:off x="683568" y="620688"/>
            <a:ext cx="29523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А когда приходят в гости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К нам, в зелёный чудный дом,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Мусорят, шумят, сжигают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Всё, что дорого нам в нём.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Не всегда костры потушат,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Мусор с леса увезут: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Уезжая, позабудут,</a:t>
            </a:r>
          </a:p>
          <a:p>
            <a:pPr algn="l" fontAlgn="base"/>
            <a:r>
              <a:rPr lang="ru-RU" sz="2400" b="0" i="0" dirty="0">
                <a:solidFill>
                  <a:srgbClr val="3B4256"/>
                </a:solidFill>
                <a:effectLst/>
                <a:latin typeface="GOSTUI2"/>
              </a:rPr>
              <a:t>Что горело пламя тут.</a:t>
            </a:r>
            <a:endParaRPr lang="ru-RU" b="0" i="0" dirty="0">
              <a:solidFill>
                <a:srgbClr val="3B4256"/>
              </a:solidFill>
              <a:effectLst/>
              <a:latin typeface="GOSTUI2"/>
            </a:endParaRPr>
          </a:p>
        </p:txBody>
      </p:sp>
    </p:spTree>
    <p:extLst>
      <p:ext uri="{BB962C8B-B14F-4D97-AF65-F5344CB8AC3E}">
        <p14:creationId xmlns:p14="http://schemas.microsoft.com/office/powerpoint/2010/main" val="377115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CC84DE-B5AE-45BC-B3E1-DA1EAF458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41247"/>
            <a:ext cx="3629207" cy="61755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9F00A-FE5F-4FEC-86F0-77F25D0A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2752" y="1412776"/>
            <a:ext cx="406125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0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2">
      <a:dk1>
        <a:sysClr val="windowText" lastClr="000000"/>
      </a:dk1>
      <a:lt1>
        <a:srgbClr val="00B050"/>
      </a:lt1>
      <a:dk2>
        <a:srgbClr val="92D050"/>
      </a:dk2>
      <a:lt2>
        <a:srgbClr val="00B050"/>
      </a:lt2>
      <a:accent1>
        <a:srgbClr val="00B050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1271</TotalTime>
  <Words>612</Words>
  <Application>Microsoft Office PowerPoint</Application>
  <PresentationFormat>Экран (4:3)</PresentationFormat>
  <Paragraphs>73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Calibri</vt:lpstr>
      <vt:lpstr>Georgia</vt:lpstr>
      <vt:lpstr>GOSTUI2</vt:lpstr>
      <vt:lpstr>Open Sans</vt:lpstr>
      <vt:lpstr>pacifico</vt:lpstr>
      <vt:lpstr>system-ui</vt:lpstr>
      <vt:lpstr>Tahoma</vt:lpstr>
      <vt:lpstr>Times New Roman</vt:lpstr>
      <vt:lpstr>var(--bs-font-sans-serif)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Alexander Nikitovski</cp:lastModifiedBy>
  <cp:revision>36</cp:revision>
  <dcterms:created xsi:type="dcterms:W3CDTF">2014-04-18T14:08:27Z</dcterms:created>
  <dcterms:modified xsi:type="dcterms:W3CDTF">2021-10-30T19:16:07Z</dcterms:modified>
</cp:coreProperties>
</file>