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CB2D-F6CD-4395-9758-CA1D4841AE9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700-DECE-4395-AD14-CAA23CD5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6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CB2D-F6CD-4395-9758-CA1D4841AE9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700-DECE-4395-AD14-CAA23CD5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0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CB2D-F6CD-4395-9758-CA1D4841AE9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700-DECE-4395-AD14-CAA23CD5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6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CB2D-F6CD-4395-9758-CA1D4841AE9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700-DECE-4395-AD14-CAA23CD5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5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CB2D-F6CD-4395-9758-CA1D4841AE9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700-DECE-4395-AD14-CAA23CD5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2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CB2D-F6CD-4395-9758-CA1D4841AE9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700-DECE-4395-AD14-CAA23CD5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2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CB2D-F6CD-4395-9758-CA1D4841AE9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700-DECE-4395-AD14-CAA23CD5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0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CB2D-F6CD-4395-9758-CA1D4841AE9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700-DECE-4395-AD14-CAA23CD5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8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CB2D-F6CD-4395-9758-CA1D4841AE9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700-DECE-4395-AD14-CAA23CD5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3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CB2D-F6CD-4395-9758-CA1D4841AE9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700-DECE-4395-AD14-CAA23CD5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CB2D-F6CD-4395-9758-CA1D4841AE9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0700-DECE-4395-AD14-CAA23CD5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1CB2D-F6CD-4395-9758-CA1D4841AE9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0700-DECE-4395-AD14-CAA23CD5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5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№ 8 «Почемучки»: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Испирян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М.Ю.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Маркиданова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ownloads\20211020_1436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t="3357" r="7429" b="3463"/>
          <a:stretch/>
        </p:blipFill>
        <p:spPr bwMode="auto">
          <a:xfrm rot="5400000">
            <a:off x="309334" y="526870"/>
            <a:ext cx="406083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97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Игры, представленные в данном </a:t>
            </a:r>
            <a:r>
              <a:rPr lang="ru-RU" dirty="0" err="1" smtClean="0"/>
              <a:t>лэпбуке</a:t>
            </a:r>
            <a:r>
              <a:rPr lang="ru-RU" dirty="0" smtClean="0"/>
              <a:t> можно использовать при изучении  той или иной лексической темы. Например, изучая тему «Грибы» можно поиграть в игру «Собери грибы правильно». В результате ребенок закрепит свои знания. </a:t>
            </a:r>
          </a:p>
          <a:p>
            <a:r>
              <a:rPr lang="ru-RU" dirty="0" smtClean="0"/>
              <a:t>Или, например, изучая тему «Лес» можно, используя картинки предложить ребенку рассказать о правилах поведения в лесу.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842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71338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Данное дидактическое пособие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рекомендуется использовать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индивидуально-коррекционной работе с детьми, детьми в самостоятельной и игровой деятельности.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Благодаря этой форме работы дети многое узнали о безопасности жизнедеятельности, о пожарной безопасности,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рассуждают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над смыслом поговорок и пословиц о безопасности, придумывают загадки о безопасности дома, знают правила поведения в лесу на природе. Работа с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лепбуком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позволила разнообразить работу и повысила познавательный интерес у детей.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Почему мы выбрали форму - 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–форма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организации образовательной деятельности для развития познавательной активности детей и развития самостоятельности.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1. Он помогает ребенку по своему желанию организовать информацию по изучаемой теме и лучше понять и запомнить материал.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2. Это отличный способ для повторения пройденного. В любое удобное время ребенок просто открывает 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и с радостью повторяет пройденное, рассматривая сделанную своими же руками книжку.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3. Дети учатся самостоятельно собирать и организовывать информацию.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хорошо подходит для занятий в группах, где одновременно будут заняты несколько детей. Можно выбрать задания под силу каждому и сделать такую коллективную книжку.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5. И создание 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- это просто интересно!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07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8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793507"/>
          </a:xfrm>
        </p:spPr>
        <p:txBody>
          <a:bodyPr>
            <a:noAutofit/>
          </a:bodyPr>
          <a:lstStyle/>
          <a:p>
            <a:pPr algn="just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Жизнь прекрасна, когда безопасна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содержит систему развивающих заданий в игровой форме по разделам: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Раздел 1. Пожарная безопасность.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Раздел 2. Безопасность дома и на улице.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Раздел 3. Безопасность в лесу.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Задания предлагают разные формы: как для самостоятельной деятельности, так и для взаимодействия детей и взрослых (игры дидактические и подвижные, раскраски,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ситуации в картинках, загадки, стихи) и направлены на формирование основ экологической культуры, ценностей здорового образа жизни, осторожного обращения с опасными предметами, безопасного поведения на улице.</a:t>
            </a:r>
          </a:p>
          <a:p>
            <a:pPr marL="0" indent="0" algn="just">
              <a:buNone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может служить диагностическим инструментарием при выявлении у детей уровня знаний по образовательной области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«Безопасность»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Цель: Формировать систему знаний, умений и навыков детей по основам безопасности собственной жизнедеятельности и формирования предпосылок экологического сознания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(безопасности окружающего мира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6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*формирование представлений об опасных для человека и окружающего мира природы ситуациях и способах поведения в них;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*формирование осторожного и осмотрительного отношения к потенциально опасным для человека и окружающего мира природы ситуациям;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*приобщение к правилам безопасного для человека и окружающего мира природы поведения.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Актуальность.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Повседневная жизнь обычного гражданина таит множество опасностей. Обеспечение безопасности себя и своих детей всё актуальнее. Решение этой проблемы только одно – с раннее дошкольного возраста научить детей поступать в соответствии с нормами безопасности. Ведь, научившись бережно относится к своей жизни, они будут воспринимать чужую как безусловную ценность.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Дидактическое пособие 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Жизнь прекрасна, когда безопасна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предназначено для детей старшего дошкольного возраста, содержание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лепбука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можно пополнять и усложнять. В старшем дошкольном возрасте дети уже могут вместе со взрослыми участвовать в сборе материала: анализировать, сортировать информацию.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 1. Пожарная безопасность.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Picture 2" descr="C:\Users\User\Downloads\20211207_1308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0338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данном разделе представлены следующие «кармашки»: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«Пословицы и поговорки», «Пройди лабиринт», «Загадки», «Ситуации при пожаре».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Раздел  «Пройди лабиринт» способствует развитию мелкой моторики.</a:t>
            </a:r>
          </a:p>
          <a:p>
            <a:pPr marL="0" indent="0" algn="ctr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Разделы «Пословицы и поговорки», «Загадки», «Ситуации при пожаре» способствуют развитию речи , памяти, логики, смекалки.</a:t>
            </a:r>
          </a:p>
          <a:p>
            <a:pPr marL="0" indent="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48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/>
          <a:stretch/>
        </p:blipFill>
        <p:spPr>
          <a:xfrm rot="5400000">
            <a:off x="5315374" y="2690103"/>
            <a:ext cx="3600000" cy="405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187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 2. Безопасность дома и на улице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 b="984"/>
          <a:stretch/>
        </p:blipFill>
        <p:spPr>
          <a:xfrm>
            <a:off x="179512" y="1988840"/>
            <a:ext cx="4320000" cy="4281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Users\User\Downloads\20211207_13085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t="1589" r="31045" b="985"/>
          <a:stretch/>
        </p:blipFill>
        <p:spPr bwMode="auto">
          <a:xfrm>
            <a:off x="4932040" y="1988840"/>
            <a:ext cx="3600000" cy="4190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1736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данном разделе представлены кроссворды, раскраски, </a:t>
            </a:r>
            <a:r>
              <a:rPr lang="ru-RU" dirty="0" err="1" smtClean="0"/>
              <a:t>пазлы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t="6842" r="6033" b="11057"/>
          <a:stretch/>
        </p:blipFill>
        <p:spPr>
          <a:xfrm>
            <a:off x="1115616" y="1772817"/>
            <a:ext cx="6696744" cy="4043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078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 3. Безопасность в лесу.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071" r="24974" b="3728"/>
          <a:stretch/>
        </p:blipFill>
        <p:spPr>
          <a:xfrm>
            <a:off x="1828800" y="1648691"/>
            <a:ext cx="5695528" cy="4308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017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данном разделе представлены такие игры как «Доскажи слово», «Собери правильно», «Пройди лабиринт».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3" t="1152" r="18508" b="3959"/>
          <a:stretch/>
        </p:blipFill>
        <p:spPr>
          <a:xfrm>
            <a:off x="107504" y="1268760"/>
            <a:ext cx="3214255" cy="3990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1" r="7155" b="19503"/>
          <a:stretch/>
        </p:blipFill>
        <p:spPr>
          <a:xfrm>
            <a:off x="4716016" y="2132856"/>
            <a:ext cx="3505200" cy="3477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2452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217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Раздел 1. Пожарная безопасность. </vt:lpstr>
      <vt:lpstr>В данном разделе представлены следующие «кармашки»:  «Пословицы и поговорки», «Пройди лабиринт», «Загадки», «Ситуации при пожаре».</vt:lpstr>
      <vt:lpstr>Раздел 2. Безопасность дома и на улице</vt:lpstr>
      <vt:lpstr>В данном разделе представлены кроссворды, раскраски, пазлы.</vt:lpstr>
      <vt:lpstr>Раздел 3. Безопасность в лесу. </vt:lpstr>
      <vt:lpstr>В данном разделе представлены такие игры как «Доскажи слово», «Собери правильно», «Пройди лабиринт».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2021-12-07T09:58:15Z</dcterms:created>
  <dcterms:modified xsi:type="dcterms:W3CDTF">2021-12-07T13:51:27Z</dcterms:modified>
</cp:coreProperties>
</file>