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D3581-BF24-45CD-89FD-C1CD6A152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1472665"/>
            <a:ext cx="9068586" cy="3209398"/>
          </a:xfrm>
        </p:spPr>
        <p:txBody>
          <a:bodyPr/>
          <a:lstStyle/>
          <a:p>
            <a:r>
              <a:rPr lang="ru-RU" sz="6000" dirty="0"/>
              <a:t>«Жизнь прекрасна , когда безопасна»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5FF4FE-3A76-4FAE-A63D-61ADCF2D9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792354"/>
            <a:ext cx="9070848" cy="1694046"/>
          </a:xfrm>
        </p:spPr>
        <p:txBody>
          <a:bodyPr>
            <a:normAutofit/>
          </a:bodyPr>
          <a:lstStyle/>
          <a:p>
            <a:r>
              <a:rPr lang="ru-RU" sz="2200" dirty="0"/>
              <a:t>Пособия 11-й  группы «Веснушки»</a:t>
            </a:r>
          </a:p>
          <a:p>
            <a:r>
              <a:rPr lang="ru-RU" sz="1900" dirty="0"/>
              <a:t>  </a:t>
            </a:r>
          </a:p>
          <a:p>
            <a:pPr algn="r"/>
            <a:r>
              <a:rPr lang="ru-RU" sz="1900" dirty="0"/>
              <a:t>  Подготовили :</a:t>
            </a:r>
          </a:p>
          <a:p>
            <a:pPr algn="r"/>
            <a:r>
              <a:rPr lang="ru-RU" sz="1900" dirty="0"/>
              <a:t>Добрынина Галина Николаевна</a:t>
            </a:r>
          </a:p>
          <a:p>
            <a:pPr algn="r"/>
            <a:r>
              <a:rPr lang="ru-RU" sz="1900" dirty="0" err="1"/>
              <a:t>Никитовская</a:t>
            </a:r>
            <a:r>
              <a:rPr lang="ru-RU" sz="1900" dirty="0"/>
              <a:t> Ольга Алексеевна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52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2FF0D-22DB-4BAA-9967-9C649289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88" y="642593"/>
            <a:ext cx="3397718" cy="4882308"/>
          </a:xfrm>
        </p:spPr>
        <p:txBody>
          <a:bodyPr/>
          <a:lstStyle/>
          <a:p>
            <a:r>
              <a:rPr lang="ru-RU" dirty="0"/>
              <a:t>Уголок </a:t>
            </a:r>
            <a:r>
              <a:rPr lang="ru-RU" dirty="0" err="1"/>
              <a:t>безопас-ности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11 группы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C2643-F09A-480A-8496-32B88DD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69" y="642594"/>
            <a:ext cx="7851006" cy="58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5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10D6C-06FF-4D78-A28E-6A463C3DB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35" y="546342"/>
            <a:ext cx="3736206" cy="3265262"/>
          </a:xfrm>
        </p:spPr>
        <p:txBody>
          <a:bodyPr/>
          <a:lstStyle/>
          <a:p>
            <a:r>
              <a:rPr lang="ru-RU" dirty="0"/>
              <a:t>Игры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5D22CB-7021-4386-B95F-AECF3A509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9977" y="856756"/>
            <a:ext cx="8255725" cy="5669172"/>
          </a:xfrm>
        </p:spPr>
      </p:pic>
    </p:spTree>
    <p:extLst>
      <p:ext uri="{BB962C8B-B14F-4D97-AF65-F5344CB8AC3E}">
        <p14:creationId xmlns:p14="http://schemas.microsoft.com/office/powerpoint/2010/main" val="3856382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A93DA-6BC3-443A-96ED-1BC77107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2" y="575216"/>
            <a:ext cx="4536708" cy="3342265"/>
          </a:xfrm>
        </p:spPr>
        <p:txBody>
          <a:bodyPr>
            <a:normAutofit/>
          </a:bodyPr>
          <a:lstStyle/>
          <a:p>
            <a:r>
              <a:rPr lang="ru-RU" sz="4400" dirty="0"/>
              <a:t>Картотеки  игр,</a:t>
            </a:r>
            <a:br>
              <a:rPr lang="ru-RU" sz="4400" dirty="0"/>
            </a:br>
            <a:r>
              <a:rPr lang="ru-RU" sz="4400" dirty="0"/>
              <a:t>Картотека бесед,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3E7E61-1ADC-47D9-AB46-E5B79DFE2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47864" y="89033"/>
            <a:ext cx="6006233" cy="6679933"/>
          </a:xfrm>
        </p:spPr>
      </p:pic>
    </p:spTree>
    <p:extLst>
      <p:ext uri="{BB962C8B-B14F-4D97-AF65-F5344CB8AC3E}">
        <p14:creationId xmlns:p14="http://schemas.microsoft.com/office/powerpoint/2010/main" val="301231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0F2F5-0217-4149-9DF1-2B69120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83" y="527091"/>
            <a:ext cx="3934159" cy="3111258"/>
          </a:xfrm>
        </p:spPr>
        <p:txBody>
          <a:bodyPr/>
          <a:lstStyle/>
          <a:p>
            <a:r>
              <a:rPr lang="ru-RU" dirty="0"/>
              <a:t>Литература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B9996C-9180-4B5B-99D4-79A3D785A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754" y="1376414"/>
            <a:ext cx="7136163" cy="5171650"/>
          </a:xfrm>
        </p:spPr>
      </p:pic>
    </p:spTree>
    <p:extLst>
      <p:ext uri="{BB962C8B-B14F-4D97-AF65-F5344CB8AC3E}">
        <p14:creationId xmlns:p14="http://schemas.microsoft.com/office/powerpoint/2010/main" val="316653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4E32-9289-4397-8F2B-1530D49C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03" y="642594"/>
            <a:ext cx="4948494" cy="1371600"/>
          </a:xfrm>
        </p:spPr>
        <p:txBody>
          <a:bodyPr/>
          <a:lstStyle/>
          <a:p>
            <a:r>
              <a:rPr lang="ru-RU" dirty="0" err="1"/>
              <a:t>Лэпбук</a:t>
            </a:r>
            <a:r>
              <a:rPr lang="ru-RU" dirty="0"/>
              <a:t> по ПДД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B31B49-A3C9-4323-AF39-8CE2386FD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6707" y="642594"/>
            <a:ext cx="5601617" cy="420121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D66A08-9D4B-4E7F-81EE-D3411D213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1" y="2158465"/>
            <a:ext cx="5752699" cy="43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3E2E3-EAA3-456E-94E7-F417514D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432" y="2182636"/>
            <a:ext cx="10058400" cy="1371600"/>
          </a:xfrm>
        </p:spPr>
        <p:txBody>
          <a:bodyPr/>
          <a:lstStyle/>
          <a:p>
            <a:r>
              <a:rPr lang="ru-RU" dirty="0"/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8138234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25</TotalTime>
  <Words>45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Century Gothic</vt:lpstr>
      <vt:lpstr>Garamond</vt:lpstr>
      <vt:lpstr>Савон</vt:lpstr>
      <vt:lpstr>«Жизнь прекрасна , когда безопасна»</vt:lpstr>
      <vt:lpstr>Уголок безопас-ности  11 группы</vt:lpstr>
      <vt:lpstr>Игры</vt:lpstr>
      <vt:lpstr>Картотеки  игр, Картотека бесед, </vt:lpstr>
      <vt:lpstr>Литература</vt:lpstr>
      <vt:lpstr>Лэпбук по ПДД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«Жизнь прекрасна , когда безопасна»</dc:title>
  <dc:creator>Alexander Nikitovski</dc:creator>
  <cp:lastModifiedBy>Alexander Nikitovski</cp:lastModifiedBy>
  <cp:revision>2</cp:revision>
  <dcterms:created xsi:type="dcterms:W3CDTF">2021-10-02T16:54:15Z</dcterms:created>
  <dcterms:modified xsi:type="dcterms:W3CDTF">2021-10-02T17:20:46Z</dcterms:modified>
</cp:coreProperties>
</file>