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61" r:id="rId4"/>
    <p:sldId id="257" r:id="rId5"/>
    <p:sldId id="262" r:id="rId6"/>
    <p:sldId id="263" r:id="rId7"/>
    <p:sldId id="265" r:id="rId8"/>
    <p:sldId id="266" r:id="rId9"/>
    <p:sldId id="267" r:id="rId10"/>
    <p:sldId id="270" r:id="rId11"/>
    <p:sldId id="271" r:id="rId12"/>
    <p:sldId id="268" r:id="rId13"/>
    <p:sldId id="272" r:id="rId14"/>
    <p:sldId id="269" r:id="rId15"/>
    <p:sldId id="273" r:id="rId16"/>
    <p:sldId id="259" r:id="rId17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>
      <p:cViewPr varScale="1">
        <p:scale>
          <a:sx n="68" d="100"/>
          <a:sy n="68" d="100"/>
        </p:scale>
        <p:origin x="1264" y="5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D039B4-C6C9-4014-983E-700A81EF04D8}" type="datetimeFigureOut">
              <a:rPr lang="ru-RU"/>
              <a:pPr>
                <a:defRPr/>
              </a:pPr>
              <a:t>сб 16.10.21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4D528A-13F1-4C46-80B6-D667B8A30BE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BF9F7F-5352-40D1-BD8E-9BA614EAEF03}" type="datetimeFigureOut">
              <a:rPr lang="ru-RU"/>
              <a:pPr>
                <a:defRPr/>
              </a:pPr>
              <a:t>сб 16.10.21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1B9D75-5F4A-4397-B546-220AD97F79B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BA8855-9A38-465B-8435-939E589A421F}" type="datetimeFigureOut">
              <a:rPr lang="ru-RU"/>
              <a:pPr>
                <a:defRPr/>
              </a:pPr>
              <a:t>сб 16.10.21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C72D64-D744-4C39-9201-9AD5484F536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7B773A-858B-4ACA-997D-B254E9562280}" type="datetimeFigureOut">
              <a:rPr lang="ru-RU"/>
              <a:pPr>
                <a:defRPr/>
              </a:pPr>
              <a:t>сб 16.10.21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01C146-BA75-4B7B-86BB-71441EB82E5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B9DAFD-1D76-42C4-857E-A7DE42CCB818}" type="datetimeFigureOut">
              <a:rPr lang="ru-RU"/>
              <a:pPr>
                <a:defRPr/>
              </a:pPr>
              <a:t>сб 16.10.21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A0668C-9557-4892-BC2C-42735A645FA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9D4239-3145-4FE3-9BF4-6D02C9016048}" type="datetimeFigureOut">
              <a:rPr lang="ru-RU"/>
              <a:pPr>
                <a:defRPr/>
              </a:pPr>
              <a:t>сб 16.10.21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5385EA-A441-4493-BEC5-677137EACE6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A360F8-2D34-45AE-9C30-B2BC02A8A8F0}" type="datetimeFigureOut">
              <a:rPr lang="ru-RU"/>
              <a:pPr>
                <a:defRPr/>
              </a:pPr>
              <a:t>сб 16.10.21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0B466D-0730-4723-A816-856EBD3CB1D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5A5BF8-CEFF-4498-9E5B-0659B1BEA140}" type="datetimeFigureOut">
              <a:rPr lang="ru-RU"/>
              <a:pPr>
                <a:defRPr/>
              </a:pPr>
              <a:t>сб 16.10.21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6411B1-DBE8-4504-9E58-03DE57CD9BB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952A29-64BE-47EC-A752-C8237B6688A4}" type="datetimeFigureOut">
              <a:rPr lang="ru-RU"/>
              <a:pPr>
                <a:defRPr/>
              </a:pPr>
              <a:t>сб 16.10.21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57791E-071A-435A-9D78-115F50E04F6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0AE6D3-526A-4EA5-9047-E4221578B1B7}" type="datetimeFigureOut">
              <a:rPr lang="ru-RU"/>
              <a:pPr>
                <a:defRPr/>
              </a:pPr>
              <a:t>сб 16.10.21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3A9D2F-F98D-4F0F-8F02-8D6D8CF8A86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59C37D-6148-4073-A707-89C011CF4259}" type="datetimeFigureOut">
              <a:rPr lang="ru-RU"/>
              <a:pPr>
                <a:defRPr/>
              </a:pPr>
              <a:t>сб 16.10.21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DF4AC6-615E-4D93-8FB4-7688C78EC8A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A9B792C-5FB1-435C-9C95-B405F1DDDF59}" type="datetimeFigureOut">
              <a:rPr lang="ru-RU"/>
              <a:pPr>
                <a:defRPr/>
              </a:pPr>
              <a:t>сб 16.10.21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2B1530D3-511C-4B54-ADD1-26E4A84C043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hyperlink" Target="https://vladimirtan.livejournal.com/37780.html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mytyshi.ru/" TargetMode="External"/><Relationship Id="rId2" Type="http://schemas.openxmlformats.org/officeDocument/2006/relationships/hyperlink" Target="http://ru.wikipedia.org/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f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ctrTitle"/>
          </p:nvPr>
        </p:nvSpPr>
        <p:spPr>
          <a:xfrm>
            <a:off x="1357290" y="3887801"/>
            <a:ext cx="7358063" cy="1470025"/>
          </a:xfrm>
        </p:spPr>
        <p:txBody>
          <a:bodyPr/>
          <a:lstStyle/>
          <a:p>
            <a:r>
              <a:rPr lang="ru-RU" b="1" i="1" dirty="0"/>
              <a:t>Улицы моего города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00166" y="285728"/>
            <a:ext cx="7400925" cy="1785950"/>
          </a:xfrm>
        </p:spPr>
        <p:txBody>
          <a:bodyPr rtlCol="0">
            <a:normAutofit/>
          </a:bodyPr>
          <a:lstStyle/>
          <a:p>
            <a:pPr algn="r" fontAlgn="auto">
              <a:spcAft>
                <a:spcPts val="0"/>
              </a:spcAft>
              <a:defRPr/>
            </a:pPr>
            <a:r>
              <a:rPr lang="ru-RU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Работу выполнили: </a:t>
            </a:r>
          </a:p>
          <a:p>
            <a:pPr algn="r" fontAlgn="auto">
              <a:spcAft>
                <a:spcPts val="0"/>
              </a:spcAft>
              <a:defRPr/>
            </a:pPr>
            <a:r>
              <a:rPr lang="ru-RU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Гущина Н.А.</a:t>
            </a:r>
          </a:p>
          <a:p>
            <a:pPr algn="r" fontAlgn="auto">
              <a:spcAft>
                <a:spcPts val="0"/>
              </a:spcAft>
              <a:defRPr/>
            </a:pPr>
            <a:r>
              <a:rPr lang="ru-RU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Ларина Е.А.</a:t>
            </a:r>
          </a:p>
          <a:p>
            <a:pPr algn="r" fontAlgn="auto">
              <a:spcAft>
                <a:spcPts val="0"/>
              </a:spcAft>
              <a:defRPr/>
            </a:pPr>
            <a:r>
              <a:rPr lang="ru-RU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МБДОУ №66 «Непоседы»</a:t>
            </a:r>
          </a:p>
          <a:p>
            <a:pPr algn="r" fontAlgn="auto">
              <a:spcAft>
                <a:spcPts val="0"/>
              </a:spcAft>
              <a:defRPr/>
            </a:pPr>
            <a:r>
              <a:rPr lang="ru-RU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г. Мытищи</a:t>
            </a:r>
          </a:p>
          <a:p>
            <a:pPr algn="r" fontAlgn="auto">
              <a:spcAft>
                <a:spcPts val="0"/>
              </a:spcAft>
              <a:defRPr/>
            </a:pPr>
            <a:r>
              <a:rPr lang="ru-RU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2021г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410944" cy="1282154"/>
          </a:xfrm>
        </p:spPr>
        <p:txBody>
          <a:bodyPr/>
          <a:lstStyle/>
          <a:p>
            <a:r>
              <a:rPr lang="ru-RU" sz="3200" dirty="0"/>
              <a:t>Церковь Благовещения Пресвятой Богородицы в </a:t>
            </a:r>
            <a:r>
              <a:rPr lang="ru-RU" sz="3200" dirty="0" err="1"/>
              <a:t>Тайнинском</a:t>
            </a:r>
            <a:endParaRPr lang="ru-RU" sz="3200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3AEC83E-BF02-4339-83DA-9070313BF7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1775344"/>
            <a:ext cx="3739570" cy="4808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149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115050" cy="1154112"/>
          </a:xfrm>
        </p:spPr>
        <p:txBody>
          <a:bodyPr/>
          <a:lstStyle/>
          <a:p>
            <a:r>
              <a:rPr lang="ru-RU" dirty="0"/>
              <a:t>Бульвар Ветеранов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0070CB2-75D7-4BFD-AF36-239E74E8E6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1"/>
            <a:ext cx="6115050" cy="2908920"/>
          </a:xfrm>
        </p:spPr>
        <p:txBody>
          <a:bodyPr/>
          <a:lstStyle/>
          <a:p>
            <a:r>
              <a:rPr lang="ru-RU" sz="2400" dirty="0"/>
              <a:t>Аллея Ветеранов – сквер и одна из улиц города Мытищи. Здесь сделан Мемориальный комплекс в честь Героя СССР летчицы Н.М. </a:t>
            </a:r>
            <a:r>
              <a:rPr lang="ru-RU" sz="2400" dirty="0" err="1"/>
              <a:t>Распоповой</a:t>
            </a:r>
            <a:r>
              <a:rPr lang="ru-RU" sz="2400" dirty="0"/>
              <a:t>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F5D8644-24ED-495C-97C9-F1691C5C54C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581" y="3460820"/>
            <a:ext cx="3824853" cy="286864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66CC7FC-D969-423D-9B9C-66BE57343FF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5038" y="3420540"/>
            <a:ext cx="2574394" cy="2908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6612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B624D8-5685-43C0-8C85-EEC7F08409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772816"/>
            <a:ext cx="8229600" cy="772058"/>
          </a:xfrm>
        </p:spPr>
        <p:txBody>
          <a:bodyPr/>
          <a:lstStyle/>
          <a:p>
            <a:r>
              <a:rPr lang="ru-RU" sz="4000" dirty="0"/>
              <a:t>Улица Борисовка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36BEEF2-9BC7-47EF-B763-3FFD4B2B18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0840" y="2616882"/>
            <a:ext cx="3534537" cy="3528393"/>
          </a:xfrm>
        </p:spPr>
        <p:txBody>
          <a:bodyPr/>
          <a:lstStyle/>
          <a:p>
            <a:r>
              <a:rPr lang="ru-RU" sz="2400" dirty="0"/>
              <a:t>Название новой улицы в г. Мытищи присвоено в 2007 году по имени р. Борисовки, небольшого левого притока р. Сукромки, расположенного чуть к западу от улицы.</a:t>
            </a:r>
          </a:p>
          <a:p>
            <a:pPr marL="0" indent="0">
              <a:buNone/>
            </a:pPr>
            <a:br>
              <a:rPr lang="ru-RU" dirty="0">
                <a:hlinkClick r:id="rId2"/>
              </a:rPr>
            </a:b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58108A7-B95C-4B97-825D-BC942579CEA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3349" y="2485927"/>
            <a:ext cx="2541447" cy="331236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0E3E801-B634-4E8D-9AC0-CA7754C73E8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9374" y="2420888"/>
            <a:ext cx="2463738" cy="328498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C5D049B-FC29-4767-9649-8753EEC922A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9797" y="4509120"/>
            <a:ext cx="2207103" cy="2157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7468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115050" cy="1154112"/>
          </a:xfrm>
        </p:spPr>
        <p:txBody>
          <a:bodyPr/>
          <a:lstStyle/>
          <a:p>
            <a:r>
              <a:rPr lang="ru-RU" dirty="0"/>
              <a:t>Улица Мира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0070CB2-75D7-4BFD-AF36-239E74E8E6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196753"/>
            <a:ext cx="6948264" cy="2520279"/>
          </a:xfrm>
        </p:spPr>
        <p:txBody>
          <a:bodyPr/>
          <a:lstStyle/>
          <a:p>
            <a:r>
              <a:rPr lang="ru-RU" sz="2400" dirty="0"/>
              <a:t>Улица Мира — одна из главных улиц города Мытищи. Улица сначала называлась Рабочей. Затем её переименовали в Садовую, а называть улицей Мира её стали после того, как по ней начал ходить  первый автобус</a:t>
            </a:r>
            <a:r>
              <a:rPr lang="ru-RU" dirty="0"/>
              <a:t>.</a:t>
            </a:r>
            <a:endParaRPr lang="ru-RU" sz="2400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5D2954A-9F4D-4BC8-8AA4-F694D1E6D0C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8823" y="3212976"/>
            <a:ext cx="2592288" cy="345638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0DC9805-0771-420E-8B4D-FEC61946CE7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3604276"/>
            <a:ext cx="2174087" cy="2979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2983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2F7A46-4BCF-442E-85E4-7D3CBD58B1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988840"/>
            <a:ext cx="5277272" cy="852229"/>
          </a:xfrm>
        </p:spPr>
        <p:txBody>
          <a:bodyPr/>
          <a:lstStyle/>
          <a:p>
            <a:r>
              <a:rPr lang="ru-RU" dirty="0"/>
              <a:t>Лесопарк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78C28AA-828E-4A20-AF08-51340D63B2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2" y="2852936"/>
            <a:ext cx="4032448" cy="3312369"/>
          </a:xfrm>
        </p:spPr>
        <p:txBody>
          <a:bodyPr/>
          <a:lstStyle/>
          <a:p>
            <a:r>
              <a:rPr lang="ru-RU" sz="2800" dirty="0"/>
              <a:t>Улица Мира является дорожным участком продолжения Волковского шоссе. Рядом с которым находится новый лесопарк.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A6D1F5F-7F85-4DC9-9F02-EBCF82F4C62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0155" y="2132856"/>
            <a:ext cx="3384376" cy="4512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9566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79671E-B43B-4EAD-AE07-B64EAC89CC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1916832"/>
            <a:ext cx="8229600" cy="864096"/>
          </a:xfrm>
        </p:spPr>
        <p:txBody>
          <a:bodyPr/>
          <a:lstStyle/>
          <a:p>
            <a:r>
              <a:rPr lang="ru-RU" dirty="0"/>
              <a:t>Вывод</a:t>
            </a:r>
            <a:r>
              <a:rPr lang="en-US" dirty="0"/>
              <a:t>: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6CC2CC9-4BEA-4965-9F24-F0A8C41750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780928"/>
            <a:ext cx="8229600" cy="3744416"/>
          </a:xfrm>
        </p:spPr>
        <p:txBody>
          <a:bodyPr/>
          <a:lstStyle/>
          <a:p>
            <a:r>
              <a:rPr lang="ru-RU" sz="2400" dirty="0"/>
              <a:t>«Улица, как зеркало, отражает всю жизнь человека и в будни, и в праздники».</a:t>
            </a:r>
          </a:p>
          <a:p>
            <a:r>
              <a:rPr lang="ru-RU" sz="2400" dirty="0"/>
              <a:t>Названия улиц несут в себе память поколений, память людей, чья жизнь была связана с городом, районом. В их названиях отражается история не только города и его жителей, но и история страны. Поэтому мы должны знать, какие события происходили в городе и в стране, чьим именем названы улицы города и сохранить это знание для будущих поколений. 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404000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Заголовок 1"/>
          <p:cNvSpPr>
            <a:spLocks noGrp="1"/>
          </p:cNvSpPr>
          <p:nvPr>
            <p:ph type="title"/>
          </p:nvPr>
        </p:nvSpPr>
        <p:spPr>
          <a:xfrm>
            <a:off x="428625" y="1988840"/>
            <a:ext cx="8229600" cy="940098"/>
          </a:xfrm>
        </p:spPr>
        <p:txBody>
          <a:bodyPr/>
          <a:lstStyle/>
          <a:p>
            <a:r>
              <a:rPr lang="ru-RU" sz="3600" b="1" i="1" dirty="0"/>
              <a:t>Список использованных источников</a:t>
            </a:r>
            <a:r>
              <a:rPr lang="en-US" sz="3600" b="1" i="1" dirty="0"/>
              <a:t> </a:t>
            </a:r>
            <a:r>
              <a:rPr lang="ru-RU" sz="3600" b="1" i="1" dirty="0"/>
              <a:t>и литературы</a:t>
            </a:r>
            <a:r>
              <a:rPr lang="en-US" sz="3600" b="1" i="1" dirty="0"/>
              <a:t>:</a:t>
            </a:r>
            <a:endParaRPr lang="ru-RU" sz="36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3000374"/>
            <a:ext cx="8229600" cy="3308945"/>
          </a:xfrm>
        </p:spPr>
        <p:txBody>
          <a:bodyPr/>
          <a:lstStyle/>
          <a:p>
            <a:pPr marL="514350" indent="-514350">
              <a:buAutoNum type="arabicPeriod"/>
              <a:defRPr/>
            </a:pPr>
            <a:r>
              <a:rPr lang="en-US" sz="2800" dirty="0">
                <a:hlinkClick r:id="rId2"/>
              </a:rPr>
              <a:t>http://ru.Wikipedia.org</a:t>
            </a:r>
            <a:r>
              <a:rPr lang="en-US" sz="2800" dirty="0"/>
              <a:t> (</a:t>
            </a:r>
            <a:r>
              <a:rPr lang="ru-RU" sz="2800" dirty="0"/>
              <a:t>Википедия – свободная энциклопедия </a:t>
            </a:r>
            <a:r>
              <a:rPr lang="en-US" sz="2800" dirty="0"/>
              <a:t>[</a:t>
            </a:r>
            <a:r>
              <a:rPr lang="ru-RU" sz="2800" dirty="0"/>
              <a:t>электронный ресурс</a:t>
            </a:r>
            <a:r>
              <a:rPr lang="en-US" sz="2800" dirty="0"/>
              <a:t>])</a:t>
            </a:r>
          </a:p>
          <a:p>
            <a:pPr marL="514350" indent="-514350">
              <a:buAutoNum type="arabicPeriod"/>
              <a:defRPr/>
            </a:pPr>
            <a:r>
              <a:rPr lang="en-US" sz="2800" dirty="0">
                <a:hlinkClick r:id="rId3"/>
              </a:rPr>
              <a:t>https://mytyshi.ru/</a:t>
            </a:r>
            <a:r>
              <a:rPr lang="en-US" sz="2800" dirty="0"/>
              <a:t> (</a:t>
            </a:r>
            <a:r>
              <a:rPr lang="ru-RU" sz="2800" dirty="0"/>
              <a:t>Сайт города Мытищи </a:t>
            </a:r>
            <a:r>
              <a:rPr lang="en-US" sz="2800" dirty="0"/>
              <a:t>[</a:t>
            </a:r>
            <a:r>
              <a:rPr lang="ru-RU" sz="2800" dirty="0"/>
              <a:t>электронный ресурс</a:t>
            </a:r>
            <a:r>
              <a:rPr lang="en-US" sz="2800" dirty="0"/>
              <a:t>])</a:t>
            </a:r>
            <a:endParaRPr lang="ru-RU" sz="2800" dirty="0"/>
          </a:p>
          <a:p>
            <a:pPr marL="514350" indent="-514350">
              <a:buAutoNum type="arabicPeriod"/>
              <a:defRPr/>
            </a:pPr>
            <a:r>
              <a:rPr lang="ru-RU" sz="2800" dirty="0"/>
              <a:t>М. А. Клычникова «Мытищи. Путеводитель по городу и району». Мытищи, 2005г. </a:t>
            </a:r>
            <a:r>
              <a:rPr lang="en-US" sz="2800" dirty="0"/>
              <a:t>[</a:t>
            </a:r>
            <a:r>
              <a:rPr lang="ru-RU" sz="2800" dirty="0"/>
              <a:t>электронный ресурс</a:t>
            </a:r>
            <a:r>
              <a:rPr lang="en-US" sz="2800" dirty="0"/>
              <a:t>]</a:t>
            </a:r>
            <a:endParaRPr lang="ru-RU" sz="28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Содержимое 2"/>
          <p:cNvSpPr>
            <a:spLocks noGrp="1"/>
          </p:cNvSpPr>
          <p:nvPr>
            <p:ph idx="1"/>
          </p:nvPr>
        </p:nvSpPr>
        <p:spPr>
          <a:xfrm>
            <a:off x="467544" y="548680"/>
            <a:ext cx="6192688" cy="6120544"/>
          </a:xfrm>
        </p:spPr>
        <p:txBody>
          <a:bodyPr/>
          <a:lstStyle/>
          <a:p>
            <a:r>
              <a:rPr lang="ru-RU" sz="2800" b="1" dirty="0"/>
              <a:t>Цель работы: </a:t>
            </a:r>
            <a:r>
              <a:rPr lang="ru-RU" sz="2800" dirty="0"/>
              <a:t>познакомиться с разнообразными названиями улиц нашего города и историей происхождения некоторых из них.</a:t>
            </a:r>
          </a:p>
          <a:p>
            <a:endParaRPr lang="ru-RU" sz="2800" b="1" dirty="0"/>
          </a:p>
          <a:p>
            <a:r>
              <a:rPr lang="ru-RU" sz="2800" b="1" dirty="0"/>
              <a:t>Задачи:</a:t>
            </a:r>
            <a:r>
              <a:rPr lang="ru-RU" sz="2800" dirty="0"/>
              <a:t> собрать информацию о названиях улиц;</a:t>
            </a:r>
          </a:p>
          <a:p>
            <a:r>
              <a:rPr lang="ru-RU" sz="2800" dirty="0"/>
              <a:t>узнать, как называются улицы города Мытищи;</a:t>
            </a:r>
          </a:p>
          <a:p>
            <a:r>
              <a:rPr lang="ru-RU" sz="2800" dirty="0"/>
              <a:t>изучить историю возникновения отдельных улиц.</a:t>
            </a:r>
          </a:p>
          <a:p>
            <a:pPr marL="0" indent="0">
              <a:buNone/>
            </a:pPr>
            <a:br>
              <a:rPr lang="ru-RU" sz="2800" dirty="0"/>
            </a:br>
            <a:endParaRPr lang="ru-RU" sz="28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115050" cy="1154112"/>
          </a:xfrm>
        </p:spPr>
        <p:txBody>
          <a:bodyPr/>
          <a:lstStyle/>
          <a:p>
            <a:r>
              <a:rPr lang="ru-RU" dirty="0"/>
              <a:t>«Мой город» (Владислав Амелин)</a:t>
            </a:r>
          </a:p>
        </p:txBody>
      </p:sp>
      <p:pic>
        <p:nvPicPr>
          <p:cNvPr id="2" name="c8bb5838-594c-4e1f-be6d-9ab4bf7437f6">
            <a:hlinkClick r:id="" action="ppaction://media"/>
            <a:extLst>
              <a:ext uri="{FF2B5EF4-FFF2-40B4-BE49-F238E27FC236}">
                <a16:creationId xmlns:a16="http://schemas.microsoft.com/office/drawing/2014/main" id="{0F47732D-96F7-4FD7-B547-9A725476AEB7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23728" y="1628800"/>
            <a:ext cx="2926018" cy="5168141"/>
          </a:xfrm>
        </p:spPr>
      </p:pic>
    </p:spTree>
    <p:extLst>
      <p:ext uri="{BB962C8B-B14F-4D97-AF65-F5344CB8AC3E}">
        <p14:creationId xmlns:p14="http://schemas.microsoft.com/office/powerpoint/2010/main" val="2083872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1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>
          <a:xfrm>
            <a:off x="251520" y="1700808"/>
            <a:ext cx="8229600" cy="1000125"/>
          </a:xfrm>
        </p:spPr>
        <p:txBody>
          <a:bodyPr/>
          <a:lstStyle/>
          <a:p>
            <a:r>
              <a:rPr lang="ru-RU" dirty="0" err="1"/>
              <a:t>Новомытищинский</a:t>
            </a:r>
            <a:r>
              <a:rPr lang="ru-RU" dirty="0"/>
              <a:t> проспект</a:t>
            </a:r>
          </a:p>
        </p:txBody>
      </p:sp>
      <p:sp>
        <p:nvSpPr>
          <p:cNvPr id="3075" name="Содержимое 2"/>
          <p:cNvSpPr>
            <a:spLocks noGrp="1"/>
          </p:cNvSpPr>
          <p:nvPr>
            <p:ph idx="1"/>
          </p:nvPr>
        </p:nvSpPr>
        <p:spPr>
          <a:xfrm>
            <a:off x="251520" y="2852937"/>
            <a:ext cx="4680521" cy="3744416"/>
          </a:xfrm>
        </p:spPr>
        <p:txBody>
          <a:bodyPr/>
          <a:lstStyle/>
          <a:p>
            <a:r>
              <a:rPr lang="ru-RU" b="1" dirty="0" err="1"/>
              <a:t>Новомытищинский</a:t>
            </a:r>
            <a:r>
              <a:rPr lang="ru-RU" b="1" dirty="0"/>
              <a:t> проспект</a:t>
            </a:r>
            <a:r>
              <a:rPr lang="ru-RU" dirty="0"/>
              <a:t> - центральная и главная улица города Мытищи, рядом находится Мытищинский ЦПКиО.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67D2226-D949-4BA0-A3DB-C07F1FE206A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1" y="2860007"/>
            <a:ext cx="4032447" cy="302433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CE37193-8145-4217-AFD4-629DD4F271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0800000" flipV="1">
            <a:off x="680982" y="1916832"/>
            <a:ext cx="7347402" cy="720080"/>
          </a:xfrm>
        </p:spPr>
        <p:txBody>
          <a:bodyPr/>
          <a:lstStyle/>
          <a:p>
            <a:r>
              <a:rPr lang="ru-RU" dirty="0"/>
              <a:t>Мытищинский ЦПКиО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5D0774D-AC5C-407E-9BED-CE2971BB74E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38" y="2851237"/>
            <a:ext cx="2772945" cy="369726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B674DF1D-F80A-46B9-9B9F-C1292C394A7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2107" y="2870889"/>
            <a:ext cx="3056944" cy="3024336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BFDCC027-9911-4A7C-959B-B299FEBB5CE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5" y="2851237"/>
            <a:ext cx="2772945" cy="3697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1750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7828FF-D1CD-435E-8917-97180C03C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576" y="1732977"/>
            <a:ext cx="7321527" cy="854968"/>
          </a:xfrm>
        </p:spPr>
        <p:txBody>
          <a:bodyPr/>
          <a:lstStyle/>
          <a:p>
            <a:r>
              <a:rPr lang="ru-RU" dirty="0"/>
              <a:t>Река Яуза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B964F8F-8642-4944-988D-5E8234357E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667" y="2708920"/>
            <a:ext cx="3456384" cy="3816424"/>
          </a:xfrm>
        </p:spPr>
        <p:txBody>
          <a:bodyPr/>
          <a:lstStyle/>
          <a:p>
            <a:r>
              <a:rPr lang="ru-RU" sz="2800" b="1" dirty="0"/>
              <a:t>Яуза</a:t>
            </a:r>
            <a:r>
              <a:rPr lang="ru-RU" sz="2800" dirty="0"/>
              <a:t> - малая река в Московской области и Москве. Расположена рядом с Мытищинским ЦПКиО.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64E302B-4B8C-4C40-A651-45DA1C2366E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4254074"/>
            <a:ext cx="3456384" cy="194421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F53BDFC-D852-4F91-87B0-9B86716F680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2060848"/>
            <a:ext cx="2128557" cy="460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2369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85157F-66D3-415C-8AD1-3EAF52612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1884439"/>
            <a:ext cx="8229600" cy="824481"/>
          </a:xfrm>
        </p:spPr>
        <p:txBody>
          <a:bodyPr/>
          <a:lstStyle/>
          <a:p>
            <a:r>
              <a:rPr lang="ru-RU" dirty="0"/>
              <a:t>Улица Сукромка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4F6ABEA-B7E0-400B-8776-77354C5D0C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3730" y="2924944"/>
            <a:ext cx="4084254" cy="3456384"/>
          </a:xfrm>
        </p:spPr>
        <p:txBody>
          <a:bodyPr/>
          <a:lstStyle/>
          <a:p>
            <a:r>
              <a:rPr lang="ru-RU" sz="2800" dirty="0"/>
              <a:t>Раньше здесь были теплицы, а сейчас современные дома и новая улица Сукромка, которая получила свое имя от названия реки (притока Яузы)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D4B7C7F-5DD0-498F-8546-6360704922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2234" y="2924944"/>
            <a:ext cx="4552181" cy="3416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1556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47BAE4-3EDA-42CF-8F8D-EEA28FC5A0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1989" y="1988840"/>
            <a:ext cx="8229600" cy="504056"/>
          </a:xfrm>
        </p:spPr>
        <p:txBody>
          <a:bodyPr/>
          <a:lstStyle/>
          <a:p>
            <a:r>
              <a:rPr lang="ru-RU" dirty="0"/>
              <a:t>Улица Летная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05C4B0D-8068-49D4-B754-E33B103266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1989" y="2564904"/>
            <a:ext cx="3913987" cy="4176464"/>
          </a:xfrm>
        </p:spPr>
        <p:txBody>
          <a:bodyPr/>
          <a:lstStyle/>
          <a:p>
            <a:r>
              <a:rPr lang="ru-RU" sz="2400" dirty="0"/>
              <a:t>Улица Сукромка пересекается с улицей Летная, одной из старейших улиц. На пересечении улиц установлен памятник самолету. История этой улицы связана с  Мытищинским аэроклубом основанным 1937г.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34D2AA0-29E9-435A-93BB-93AB6241BE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6789" y="2693533"/>
            <a:ext cx="3913987" cy="3919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9488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301F21-4A9A-4C3A-8021-D10AE9E021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9592" y="1988840"/>
            <a:ext cx="7128792" cy="720080"/>
          </a:xfrm>
        </p:spPr>
        <p:txBody>
          <a:bodyPr/>
          <a:lstStyle/>
          <a:p>
            <a:r>
              <a:rPr lang="ru-RU" dirty="0"/>
              <a:t>Улица Благовещенская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2CA7392-B688-447C-B58E-FDAF3F7404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2" y="2924943"/>
            <a:ext cx="4104456" cy="3658419"/>
          </a:xfrm>
        </p:spPr>
        <p:txBody>
          <a:bodyPr/>
          <a:lstStyle/>
          <a:p>
            <a:r>
              <a:rPr lang="ru-RU" sz="2800" dirty="0"/>
              <a:t>Является продолжением ул. Летная. Это одна из новых улиц города, которая получила свое название в честь старинной церкви в селе </a:t>
            </a:r>
            <a:r>
              <a:rPr lang="ru-RU" sz="2800" dirty="0" err="1"/>
              <a:t>Тайнинское</a:t>
            </a:r>
            <a:r>
              <a:rPr lang="ru-RU" sz="2800" dirty="0"/>
              <a:t>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920613F-D46D-4484-A12E-CF8A978386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2924943"/>
            <a:ext cx="4509199" cy="3384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004495"/>
      </p:ext>
    </p:extLst>
  </p:cSld>
  <p:clrMapOvr>
    <a:masterClrMapping/>
  </p:clrMapOvr>
</p:sld>
</file>

<file path=ppt/theme/theme1.xml><?xml version="1.0" encoding="utf-8"?>
<a:theme xmlns:a="http://schemas.openxmlformats.org/drawingml/2006/main" name="лица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187</TotalTime>
  <Words>359</Words>
  <Application>Microsoft Office PowerPoint</Application>
  <PresentationFormat>Экран (4:3)</PresentationFormat>
  <Paragraphs>42</Paragraphs>
  <Slides>16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9" baseType="lpstr">
      <vt:lpstr>Arial</vt:lpstr>
      <vt:lpstr>Calibri</vt:lpstr>
      <vt:lpstr>лица</vt:lpstr>
      <vt:lpstr>Улицы моего города</vt:lpstr>
      <vt:lpstr>Презентация PowerPoint</vt:lpstr>
      <vt:lpstr>«Мой город» (Владислав Амелин)</vt:lpstr>
      <vt:lpstr>Новомытищинский проспект</vt:lpstr>
      <vt:lpstr>Мытищинский ЦПКиО</vt:lpstr>
      <vt:lpstr>Река Яуза</vt:lpstr>
      <vt:lpstr>Улица Сукромка</vt:lpstr>
      <vt:lpstr>Улица Летная</vt:lpstr>
      <vt:lpstr>Улица Благовещенская</vt:lpstr>
      <vt:lpstr>Церковь Благовещения Пресвятой Богородицы в Тайнинском</vt:lpstr>
      <vt:lpstr>Бульвар Ветеранов</vt:lpstr>
      <vt:lpstr>Улица Борисовка</vt:lpstr>
      <vt:lpstr>Улица Мира</vt:lpstr>
      <vt:lpstr>Лесопарк</vt:lpstr>
      <vt:lpstr>Вывод:</vt:lpstr>
      <vt:lpstr>Список использованных источников и литературы: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Шаблон</dc:title>
  <dc:creator>Катя Гущина</dc:creator>
  <cp:lastModifiedBy>Катя Гущина</cp:lastModifiedBy>
  <cp:revision>23</cp:revision>
  <dcterms:created xsi:type="dcterms:W3CDTF">2021-10-16T13:04:36Z</dcterms:created>
  <dcterms:modified xsi:type="dcterms:W3CDTF">2021-10-16T16:17:13Z</dcterms:modified>
</cp:coreProperties>
</file>