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5" r:id="rId6"/>
    <p:sldId id="266" r:id="rId7"/>
    <p:sldId id="261" r:id="rId8"/>
    <p:sldId id="262" r:id="rId9"/>
    <p:sldId id="263" r:id="rId10"/>
    <p:sldId id="264" r:id="rId11"/>
    <p:sldId id="267" r:id="rId12"/>
    <p:sldId id="269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ug01@yandex.ru" initials="d" lastIdx="1" clrIdx="0">
    <p:extLst>
      <p:ext uri="{19B8F6BF-5375-455C-9EA6-DF929625EA0E}">
        <p15:presenceInfo xmlns:p15="http://schemas.microsoft.com/office/powerpoint/2012/main" userId="b6554b0e68073d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1T13:27:12.986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6DA9E-7B9E-438E-8579-EBC6EDEB2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D81CD-4F5C-4DA0-882A-14A203B3F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71090B-8994-4636-A524-30CAC03E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A8367-7632-4F2F-963A-DAF965E8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47343-E3E4-4C2A-B91A-31FC326B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AF74E-1F63-413E-8827-DCADE9BF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C060D0-E41A-453B-9EEA-7FE3AC93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B71D7-4A72-49A4-9634-76E888E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33DD61-D73D-4520-961B-5E020BF2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E4008-60CA-467E-8681-283DB22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2F2B2D-FCF6-4F28-AD29-F0614EF35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CDD4F2-A017-41EA-8B11-1C498211B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08314-2559-443A-9D11-1A171F16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B0634F-73E1-44A6-9BEA-A85DED3A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437AE-71FB-48EC-B682-34F4FED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47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135B2-FF5D-45F7-B040-B7412274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5A9418-B48E-4B1E-B0F5-3FA18DC8C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B58C2-DD8A-4F86-8594-CF0433B3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2A7F6-DB30-4BE8-87FD-9AEBD102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9CA4D1-146E-4877-9B95-06215165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24182-AEAD-42D0-A64F-43B5AF07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BEAFE-C98F-4505-8609-BD136F65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DD94C-6F06-4B8B-834E-0597849D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8A1E65-1A63-485E-9351-F968E18A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35E35-CED7-41EC-88F0-4059A088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0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8E20-1E61-45E5-930D-DEFD2436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B71C1-9E81-4857-8046-5BEBBCF87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C77B6B-B367-4786-9B33-629609C92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12444C-FDF3-4C96-8EB5-F7413542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D41F5D-5A87-4093-86C7-B1DB518F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E3D99A-53E3-49EA-B129-24046580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9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0771A-E808-46CA-A5D4-0B9A2ABC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6DE8D7-EB27-42DF-8D85-0906736C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9B0C-B454-4708-935F-456A6B715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65B8FA-DEA9-4A66-9B84-AF9CA7924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173E2B-357D-4A8D-BE7B-44A7A72E3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6F2BDA-BF3B-4520-8AE0-526E78FF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DA2C5F-5B2E-4C13-882A-05F06DB4A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3C577E-C826-47BE-B39F-22C6E5D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7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C7070-B0B1-491F-8885-98800F9D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D73A96-DC6C-42E8-9EE2-786A71D8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294CCF-D611-42F2-93CA-4734E7EC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599074-2826-4349-A22E-6408CDE4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0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318CC5-4B01-4AEE-B2B0-9C5C3EF7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0DEA08-147C-409F-8562-54C48230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A6865A-F54B-4847-852C-4E5E31E2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8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3BE18-6327-4EFD-9791-14EBCA9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AF6704-8C4A-4623-9034-C62A84610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88FCE8-D039-45F1-98E2-117D57980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BFDFA0-6936-4018-BC0D-33337C06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B3DAA-1167-429D-A0CD-1071EE78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0809E0-367B-40F8-877B-A372C248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1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05434-7C79-4FA2-BB70-FF93C2B7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4FBF57-80F5-48FA-B132-904410746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08DDEC-6E01-4FA5-AA84-613C91253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A9FD06-BD92-4195-AB87-D89FF90E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31304A-23CC-4DFF-AFEA-2FA2518E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58C8E-4B5F-4D59-914E-2EE3DD1C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3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191C4-D6BA-431E-BCC6-53EBEEAE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33D696-8FCE-46E4-B3D8-085A5492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C5091-74F4-46F7-ACC7-3CED73C9E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C813-8DD2-48BD-8A27-D5203A07A74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417D2-7782-43C5-8F48-D225B7B34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9F0A83-0F09-4726-B103-E5A13722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C00FB-5D03-42A3-ACFB-5A44EE42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6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4F7BA8-1FF2-467D-8166-250F1002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91DFB-0CE6-4038-868A-1BD3E7558108}"/>
              </a:ext>
            </a:extLst>
          </p:cNvPr>
          <p:cNvSpPr txBox="1"/>
          <p:nvPr/>
        </p:nvSpPr>
        <p:spPr>
          <a:xfrm>
            <a:off x="3805099" y="183707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МБДОУ детский сад № 66 «Непоседы»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C8706-4729-4AB3-B6CF-B3B375540507}"/>
              </a:ext>
            </a:extLst>
          </p:cNvPr>
          <p:cNvSpPr txBox="1"/>
          <p:nvPr/>
        </p:nvSpPr>
        <p:spPr>
          <a:xfrm>
            <a:off x="5163382" y="1352197"/>
            <a:ext cx="45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ПРОЕКТ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ECB75-4459-4CE2-86D6-DC983D93EE4C}"/>
              </a:ext>
            </a:extLst>
          </p:cNvPr>
          <p:cNvSpPr txBox="1"/>
          <p:nvPr/>
        </p:nvSpPr>
        <p:spPr>
          <a:xfrm>
            <a:off x="2601157" y="2518020"/>
            <a:ext cx="751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«ЮНЫЕ НАТУРАЛИСТЫ» (природа моей Родины)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3DF29-FD88-40A3-AA50-E1190CBE6F49}"/>
              </a:ext>
            </a:extLst>
          </p:cNvPr>
          <p:cNvSpPr txBox="1"/>
          <p:nvPr/>
        </p:nvSpPr>
        <p:spPr>
          <a:xfrm>
            <a:off x="8374602" y="5349665"/>
            <a:ext cx="381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Подготовили  воспитатели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Козлова Е. Н., Аракелян А. З.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F7357-2CC0-47B4-A513-DADE6ED56E82}"/>
              </a:ext>
            </a:extLst>
          </p:cNvPr>
          <p:cNvSpPr txBox="1"/>
          <p:nvPr/>
        </p:nvSpPr>
        <p:spPr>
          <a:xfrm>
            <a:off x="4836434" y="6331593"/>
            <a:ext cx="166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Мытищи 2021</a:t>
            </a:r>
          </a:p>
        </p:txBody>
      </p:sp>
    </p:spTree>
    <p:extLst>
      <p:ext uri="{BB962C8B-B14F-4D97-AF65-F5344CB8AC3E}">
        <p14:creationId xmlns:p14="http://schemas.microsoft.com/office/powerpoint/2010/main" val="19097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8E9B8-AA68-4177-9BE6-61AEEF2AD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6"/>
            <a:ext cx="12191999" cy="6855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62601F-2CFD-4CDB-B93E-28FC49310FCE}"/>
              </a:ext>
            </a:extLst>
          </p:cNvPr>
          <p:cNvSpPr txBox="1"/>
          <p:nvPr/>
        </p:nvSpPr>
        <p:spPr>
          <a:xfrm>
            <a:off x="3249227" y="504825"/>
            <a:ext cx="610783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этап – Заключительный этап</a:t>
            </a:r>
          </a:p>
          <a:p>
            <a:endParaRPr lang="ru-RU" dirty="0"/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Работая над проектом  «ЮНЫЕ НАТУРАЛИСТЫ» (природа моей Родины)</a:t>
            </a:r>
          </a:p>
          <a:p>
            <a:endParaRPr lang="ru-RU" dirty="0"/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Конкурс: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Рисунков «Берегите природу»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Оформление: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«Красной книги»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«Жалобной книги природы»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Макет «Животные наших лесов»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8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6768E9-281C-455F-8375-B36C2999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E1C9B-10EE-452E-8AD4-D315947A1DE7}"/>
              </a:ext>
            </a:extLst>
          </p:cNvPr>
          <p:cNvSpPr txBox="1"/>
          <p:nvPr/>
        </p:nvSpPr>
        <p:spPr>
          <a:xfrm>
            <a:off x="2979938" y="178298"/>
            <a:ext cx="62321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Итоги проекта</a:t>
            </a:r>
            <a:endParaRPr lang="ru-RU" sz="105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000" dirty="0"/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 ходе реализации проекта мы пришли к выводу, что подобные игры, продуктивная деятельность объединяют детей общими впечатлениями, переживаниями, эмоциями, способствуют формированию коллективных взаимоотношений.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F80AC-F0F6-4632-AF9C-8DB4D4EDA98E}"/>
              </a:ext>
            </a:extLst>
          </p:cNvPr>
          <p:cNvSpPr txBox="1"/>
          <p:nvPr/>
        </p:nvSpPr>
        <p:spPr>
          <a:xfrm>
            <a:off x="2837896" y="2357144"/>
            <a:ext cx="731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Данная работа над проектом нашла горячий отклик со стороны родителей. Родители активно включились в воспитание у детей любви к природе родного края. Вместе с детьми обобщали и уточняли свои знания.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3334D-FDB6-4A35-85EC-0E35DE35D035}"/>
              </a:ext>
            </a:extLst>
          </p:cNvPr>
          <p:cNvSpPr txBox="1"/>
          <p:nvPr/>
        </p:nvSpPr>
        <p:spPr>
          <a:xfrm>
            <a:off x="1816962" y="3680583"/>
            <a:ext cx="957308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Кроме того, данная работа имела еще один положительный результат, между родителями и детьми установились прочные партнерские отношения.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Проблема нравственно – патриотического воспитания дошкольников в процессе знакомства с природой родного края актуальна. Но, мы точно знаем, что наши дети гораздо больше, нежели раньше, знают о природе родного края, больше видят, над большим задумываются, обращают внимание на те стороны нашей природы, которых раньше просто не замечали, стали более ответственны. 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1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FC3C56-680D-4F91-BE28-F49B7655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BA7119-024C-4E3C-8923-34FA57A67BD5}"/>
              </a:ext>
            </a:extLst>
          </p:cNvPr>
          <p:cNvSpPr txBox="1"/>
          <p:nvPr/>
        </p:nvSpPr>
        <p:spPr>
          <a:xfrm>
            <a:off x="1970843" y="3428999"/>
            <a:ext cx="9312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Воспитать патриота своей Родины – ответственная и сложная задача, решение которой в дошкольном возрасте только начинается.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основной для дальнейшей работы по патриотическому воспитанию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4B614-F3C7-4054-917A-A3B63CE40BB6}"/>
              </a:ext>
            </a:extLst>
          </p:cNvPr>
          <p:cNvSpPr txBox="1"/>
          <p:nvPr/>
        </p:nvSpPr>
        <p:spPr>
          <a:xfrm>
            <a:off x="3027285" y="707999"/>
            <a:ext cx="61374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Работу в данном направлении мы будем продолжать и дальше вместе с детьми и родителями.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 перспективе разработка проекта «Красная книга», где более подробно будем говорить о 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редких животных и растениях нашего края, организуем природоохранную акцию «Берегите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деревья», проведем совместно с родителями экологическое развлечение «Лесная прогулка».</a:t>
            </a:r>
          </a:p>
        </p:txBody>
      </p:sp>
    </p:spTree>
    <p:extLst>
      <p:ext uri="{BB962C8B-B14F-4D97-AF65-F5344CB8AC3E}">
        <p14:creationId xmlns:p14="http://schemas.microsoft.com/office/powerpoint/2010/main" val="311254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B6144E-A4CC-4F27-8DF1-3B1D473F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C140-1D2C-4F5A-98FC-17EE0650891A}"/>
              </a:ext>
            </a:extLst>
          </p:cNvPr>
          <p:cNvSpPr txBox="1"/>
          <p:nvPr/>
        </p:nvSpPr>
        <p:spPr>
          <a:xfrm>
            <a:off x="3453414" y="307349"/>
            <a:ext cx="510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Фотоматериалы по проекту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29" y="2851697"/>
            <a:ext cx="4107554" cy="3080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899" y="1777284"/>
            <a:ext cx="3229757" cy="4304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2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731" y="526345"/>
            <a:ext cx="3098709" cy="2324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33" y="3126496"/>
            <a:ext cx="2519398" cy="3357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033" y="3126496"/>
            <a:ext cx="2592852" cy="3455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549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A42FB-78A4-42AD-8F56-6F7F05F4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55FDC-CE92-4246-AC4E-EA3AAC3E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920" y="2647950"/>
            <a:ext cx="3796303" cy="2847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C63C20-FAE8-48CC-8A3B-0C6F288B6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373" y="1283496"/>
            <a:ext cx="3525266" cy="4710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4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2B5D5-02B1-43D5-9976-ECD75F5A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B5F16-0C69-4BAB-8725-B4D58B49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5" y="3231364"/>
            <a:ext cx="4486263" cy="3364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C954F-BC09-4B36-A1EC-A496AD3B8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82" y="523874"/>
            <a:ext cx="4486265" cy="3364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0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83FCE-7960-4E14-8349-3ED197F3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7575D0-33EB-49EA-B635-E57C779E5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1" y="553965"/>
            <a:ext cx="4314824" cy="5750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09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EF36D6-2A1F-48FE-B313-8332656E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D2313-1F75-4325-8F45-967CE1E1DACA}"/>
              </a:ext>
            </a:extLst>
          </p:cNvPr>
          <p:cNvSpPr txBox="1"/>
          <p:nvPr/>
        </p:nvSpPr>
        <p:spPr>
          <a:xfrm>
            <a:off x="3009529" y="949911"/>
            <a:ext cx="63297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Что может быть ближе и роднее, чем природа родного края? Кому как не детям дошкольного возраста близок и понятен мир природы.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Однако многие дети не знают названия цветов, растений, насекомых, животных, которых видят при непосредственном общении с природой. Да и сама природа «вытесняется» машинами, домами и заводами. Также родители в нынешнее время уделяют мало внимания общению с природой.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Поэтому педагоги детского сада должны привлекать родителей к совместной деятельности по ознакомлению детей с природой, должны с раннего детства учить детей любить природу, уметь восхищаться ее красотой, внести свою посильную лепту в дело сохранения и приумножения богатства природы.</a:t>
            </a:r>
          </a:p>
          <a:p>
            <a:pPr algn="just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 дошкольном возрасте экологическое воспитание проходит через ознакомление детей с природой, а это является важным аспектом всестороннего и гармоничного развития личности ребенка. Чем больше дети будут узнавать природу своей малой Родины, и России в целом, тем больше они будут любить ее.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096CE-0FB6-4669-92A2-ABE8D5CA7EE5}"/>
              </a:ext>
            </a:extLst>
          </p:cNvPr>
          <p:cNvSpPr txBox="1"/>
          <p:nvPr/>
        </p:nvSpPr>
        <p:spPr>
          <a:xfrm>
            <a:off x="4820575" y="407464"/>
            <a:ext cx="515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0078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B4D271-00C3-43D3-9920-7D297B94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00955-D963-4818-B749-F24E8AA1E522}"/>
              </a:ext>
            </a:extLst>
          </p:cNvPr>
          <p:cNvSpPr txBox="1"/>
          <p:nvPr/>
        </p:nvSpPr>
        <p:spPr>
          <a:xfrm>
            <a:off x="2926672" y="1722012"/>
            <a:ext cx="63386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Задачи проекта: 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Систематизировать знания об окружающем мире;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Формировать элементарные представления о взаимосвязях в природе;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47F7D-8524-4F77-ADA0-7C5566D14A6F}"/>
              </a:ext>
            </a:extLst>
          </p:cNvPr>
          <p:cNvSpPr txBox="1"/>
          <p:nvPr/>
        </p:nvSpPr>
        <p:spPr>
          <a:xfrm>
            <a:off x="3171547" y="450363"/>
            <a:ext cx="616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Цель проекта: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Ознакомление дошкольников с природой родного края, формирование основ экологической культуры.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E9AA1-EA6F-4A6A-BA10-CC68AA083ABA}"/>
              </a:ext>
            </a:extLst>
          </p:cNvPr>
          <p:cNvSpPr txBox="1"/>
          <p:nvPr/>
        </p:nvSpPr>
        <p:spPr>
          <a:xfrm>
            <a:off x="2064057" y="3419638"/>
            <a:ext cx="8522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Развивать поисково-исследовательскую деятельность детей;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Расширять и систематизировать знания о растительном и животном мире родного края;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240CA-F4FA-4330-B33B-8055F6D55DD2}"/>
              </a:ext>
            </a:extLst>
          </p:cNvPr>
          <p:cNvSpPr txBox="1"/>
          <p:nvPr/>
        </p:nvSpPr>
        <p:spPr>
          <a:xfrm>
            <a:off x="1438182" y="4501711"/>
            <a:ext cx="977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Развивать познавательный интерес к объектам окружающего мира через чтение художественной литературы о природе, через практическую деятельность;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Развивать связную речь, обогащать словарный запас детей, мышление, воображение, творческие способности;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Воспитывать любовь к природе родного края, восприятие ее красоты и многообразия</a:t>
            </a:r>
          </a:p>
        </p:txBody>
      </p:sp>
    </p:spTree>
    <p:extLst>
      <p:ext uri="{BB962C8B-B14F-4D97-AF65-F5344CB8AC3E}">
        <p14:creationId xmlns:p14="http://schemas.microsoft.com/office/powerpoint/2010/main" val="161790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925F52-1AEC-47C7-9C99-DFA2C681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91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5C7F2-5468-4888-BD8F-AFDD4E56BF5F}"/>
              </a:ext>
            </a:extLst>
          </p:cNvPr>
          <p:cNvSpPr txBox="1"/>
          <p:nvPr/>
        </p:nvSpPr>
        <p:spPr>
          <a:xfrm>
            <a:off x="3391270" y="1287261"/>
            <a:ext cx="6228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Вид проекта: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Познавательно-творческий</a:t>
            </a:r>
          </a:p>
          <a:p>
            <a:endParaRPr lang="ru-RU" dirty="0"/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Участники проекта: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Дети подготовительной группы, педагоги ДОУ, специалисты, родители </a:t>
            </a:r>
          </a:p>
          <a:p>
            <a:endParaRPr lang="ru-RU" dirty="0"/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Срок реализации: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краткосрочный (3 недели)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7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3EB98-FC20-4BB4-9472-C33C6E565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BC487-FB03-4B25-8FEE-42CD64BAC0B8}"/>
              </a:ext>
            </a:extLst>
          </p:cNvPr>
          <p:cNvSpPr txBox="1"/>
          <p:nvPr/>
        </p:nvSpPr>
        <p:spPr>
          <a:xfrm>
            <a:off x="3027287" y="688020"/>
            <a:ext cx="65783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Методы и формы работы</a:t>
            </a:r>
          </a:p>
          <a:p>
            <a:endParaRPr lang="ru-RU" dirty="0"/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Методы:</a:t>
            </a:r>
            <a:r>
              <a:rPr lang="ru-RU" dirty="0"/>
              <a:t>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наглядный, словесный, практический, игровой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B9988-7088-49FC-8B37-4450A7752D55}"/>
              </a:ext>
            </a:extLst>
          </p:cNvPr>
          <p:cNvSpPr txBox="1"/>
          <p:nvPr/>
        </p:nvSpPr>
        <p:spPr>
          <a:xfrm>
            <a:off x="3275861" y="2259448"/>
            <a:ext cx="632977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Формы работы с детьми: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Игровая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Непосредственно образовательная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Этические, ситуативные беседы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Чтение художественной литературы и заучивание стихов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Рассматривание альбомов экологической тематики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Просмотр мультипликационных фильмов, презентаций о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391061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EFBA1-B3A0-44E9-83F8-7B6E7089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EDD91-A281-4735-BAA5-60CBCAF0AEF4}"/>
              </a:ext>
            </a:extLst>
          </p:cNvPr>
          <p:cNvSpPr txBox="1"/>
          <p:nvPr/>
        </p:nvSpPr>
        <p:spPr>
          <a:xfrm>
            <a:off x="2929631" y="720983"/>
            <a:ext cx="64718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Ожидаемые результаты проекта:</a:t>
            </a:r>
          </a:p>
          <a:p>
            <a:pPr algn="just"/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Расширение знаний о растительном и животном мире нашего округа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Сформировано стремление у детей к исследованию объектов природы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Умеют вести наблюдения за отдельными объектами природы, проводить простейшие исследования (сравнения) некоторых видов растений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Развитие у детей любознательности, творческих способностей, познавательной активности, коммуникативных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60054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2C3D7-CC18-4F5A-BC1F-EE44E9C9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582D0-7CFF-426A-80A8-E1BC0670BEC9}"/>
              </a:ext>
            </a:extLst>
          </p:cNvPr>
          <p:cNvSpPr txBox="1"/>
          <p:nvPr/>
        </p:nvSpPr>
        <p:spPr>
          <a:xfrm>
            <a:off x="3373515" y="816745"/>
            <a:ext cx="60989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Этапы реализации проекта:</a:t>
            </a:r>
          </a:p>
          <a:p>
            <a:pPr algn="ctr"/>
            <a:endParaRPr lang="ru-RU" dirty="0"/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этап – Подготовительный этап: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Разработка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Постановка цели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Подбор информационного материала по теме (стихи, приметы, иллюстрации, художественная литература)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Разработка конспектов образовательной деятельности (викторины, квест-игры, досуг)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58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DD08A5-2F62-464E-A3BA-E07ADE81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CF270-F5AE-4E37-8284-9AA317F21042}"/>
              </a:ext>
            </a:extLst>
          </p:cNvPr>
          <p:cNvSpPr txBox="1"/>
          <p:nvPr/>
        </p:nvSpPr>
        <p:spPr>
          <a:xfrm>
            <a:off x="3249227" y="355108"/>
            <a:ext cx="61522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II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этап – Основной этап: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Работа с детьми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Беседы на темы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«Что такое природа?»; «Деревья нашего края». По содержанию стихотворения А. Яшина «Покормите птиц зимой»; о правилах поведения в природе»; «Лес – наше богатство»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Рассматривание картин, иллюстраций и видео-презентаций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П. С. Меньшикова «Дикие животные»; С. Н. Николаева, Н. Н. Меньшова «Картины из жизни животных»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CECC8-9ECB-4149-8891-E13E57DC788D}"/>
              </a:ext>
            </a:extLst>
          </p:cNvPr>
          <p:cNvSpPr txBox="1"/>
          <p:nvPr/>
        </p:nvSpPr>
        <p:spPr>
          <a:xfrm>
            <a:off x="2077376" y="3203388"/>
            <a:ext cx="9348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Чтение произведений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В. Сухомлинский «Стыдно перед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совушкой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»; Успенский «История одной яблоньки», «Птицы»; А. Яшина «Покормите птиц зимой»; В. Степанов «Животные наших лесов»; Т. А. Шорыгина «Какие звери в лесу». Разучивание стихотворений о птицах, о животных, о деревьях. В. Бианки «Лесной хор»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805B4-8A2A-464B-8A99-182FAFF15F62}"/>
              </a:ext>
            </a:extLst>
          </p:cNvPr>
          <p:cNvSpPr txBox="1"/>
          <p:nvPr/>
        </p:nvSpPr>
        <p:spPr>
          <a:xfrm>
            <a:off x="1393794" y="4412595"/>
            <a:ext cx="10031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Загадывание загадок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о птицах, о диких животных, о деревьях, о природе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Словотворчество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«Сказки о лесе», «Небылицы о природе»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Дидактические игры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«Природа – не природа», «Кто в домике живет?», «Найди по описанию», «Найди, кого назову», «Опиши, а мы отгадаем», «Кого не стало?», «Чьи следы», «Назови ласково», «Кто где?»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Пальчиковые игры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«Есть у каждого свой дом», «Воробьи», «Птички», «Кто спит зимой?», «Осенние листья», «Дикие животные», «Осень», «Зима», «Зайка», «Сорока»</a:t>
            </a:r>
          </a:p>
        </p:txBody>
      </p:sp>
    </p:spTree>
    <p:extLst>
      <p:ext uri="{BB962C8B-B14F-4D97-AF65-F5344CB8AC3E}">
        <p14:creationId xmlns:p14="http://schemas.microsoft.com/office/powerpoint/2010/main" val="189825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15DB9-D6D8-48F9-8683-B2DC9700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1AD70-E3FB-46D4-998E-F9569B9B34D6}"/>
              </a:ext>
            </a:extLst>
          </p:cNvPr>
          <p:cNvSpPr txBox="1"/>
          <p:nvPr/>
        </p:nvSpPr>
        <p:spPr>
          <a:xfrm>
            <a:off x="3204839" y="257452"/>
            <a:ext cx="61611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8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Игры на развитие дыхания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«Чей листок раньше улетит?», «Чья снежинка улетит дальше?»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Игры на развитие координации слова с движением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«На водопой», «Елка», «Медвежонок», «Зайка», «Дикие животные»</a:t>
            </a:r>
          </a:p>
          <a:p>
            <a:pPr marL="342900" indent="-342900" algn="just">
              <a:buFont typeface="+mj-lt"/>
              <a:buAutoNum type="arabicPeriod" startAt="8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Игровые упражнения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«Чему человек научился у птиц?», «Что мы можем сделать для птиц? Животных? Деревьев?», «Лес шумит», «Хочу быть птичкой», «Кто живет в лесу?», «Дикие животные», «Птички»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4FE73-5307-4D2E-9129-E095407AE7AA}"/>
              </a:ext>
            </a:extLst>
          </p:cNvPr>
          <p:cNvSpPr txBox="1"/>
          <p:nvPr/>
        </p:nvSpPr>
        <p:spPr>
          <a:xfrm>
            <a:off x="2485746" y="2879328"/>
            <a:ext cx="921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Наблюдения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за природой вокруг нас, за погодными условиями, за деревьями, за птицами. 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Труд в природе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установка кормушек, подкормка птиц, уборка мусора.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E3B13-B35A-49C4-9BF8-67D70C8E25C0}"/>
              </a:ext>
            </a:extLst>
          </p:cNvPr>
          <p:cNvSpPr txBox="1"/>
          <p:nvPr/>
        </p:nvSpPr>
        <p:spPr>
          <a:xfrm>
            <a:off x="1189608" y="3839211"/>
            <a:ext cx="101915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13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Подвижные игры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«Лиса и зайцы», «Белка», эстафета «Собери мусор», «Охотники и утки», хороводная игра «Во поле береза стояла»</a:t>
            </a:r>
          </a:p>
          <a:p>
            <a:pPr marL="342900" indent="-342900" algn="just">
              <a:buFont typeface="+mj-lt"/>
              <a:buAutoNum type="arabicPeriod" startAt="13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Творческая деятельность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конструирование «Кормушки для птиц», «Хвойный лес», «Береза»; рисование «Берегите природу», «Деревья нашего участка»; лепка «Животные в лесу»; викторина «Юные натуралисты»; досуг «Природа Мытищ»</a:t>
            </a:r>
          </a:p>
          <a:p>
            <a:pPr marL="342900" indent="-342900" algn="just">
              <a:buFont typeface="+mj-lt"/>
              <a:buAutoNum type="arabicPeriod" startAt="13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Экспериментальная деятельность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сравнение еловых и сосновых шишек, сравнение веточек сосны и ели; рассматривание семян деревьев; посадка семян сосны, ели, березы, клена.</a:t>
            </a:r>
          </a:p>
          <a:p>
            <a:pPr marL="342900" indent="-342900" algn="just">
              <a:buFont typeface="+mj-lt"/>
              <a:buAutoNum type="arabicPeriod" startAt="13"/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Оформление альбома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 «Эти интересные животные», «Перелетные и зимующие птицы», «Деревья нашего края».</a:t>
            </a:r>
          </a:p>
        </p:txBody>
      </p:sp>
    </p:spTree>
    <p:extLst>
      <p:ext uri="{BB962C8B-B14F-4D97-AF65-F5344CB8AC3E}">
        <p14:creationId xmlns:p14="http://schemas.microsoft.com/office/powerpoint/2010/main" val="1631396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1246</Words>
  <Application>Microsoft Office PowerPoint</Application>
  <PresentationFormat>Широкоэкранный</PresentationFormat>
  <Paragraphs>98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drug01@yandex.ru</dc:creator>
  <cp:lastModifiedBy>drug01@yandex.ru</cp:lastModifiedBy>
  <cp:revision>28</cp:revision>
  <dcterms:created xsi:type="dcterms:W3CDTF">2021-04-06T18:39:19Z</dcterms:created>
  <dcterms:modified xsi:type="dcterms:W3CDTF">2021-04-21T06:53:18Z</dcterms:modified>
</cp:coreProperties>
</file>