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3" r:id="rId1"/>
  </p:sldMasterIdLst>
  <p:notesMasterIdLst>
    <p:notesMasterId r:id="rId13"/>
  </p:notesMasterIdLst>
  <p:sldIdLst>
    <p:sldId id="294" r:id="rId2"/>
    <p:sldId id="265" r:id="rId3"/>
    <p:sldId id="266" r:id="rId4"/>
    <p:sldId id="295" r:id="rId5"/>
    <p:sldId id="276" r:id="rId6"/>
    <p:sldId id="267" r:id="rId7"/>
    <p:sldId id="269" r:id="rId8"/>
    <p:sldId id="270" r:id="rId9"/>
    <p:sldId id="271" r:id="rId10"/>
    <p:sldId id="273" r:id="rId11"/>
    <p:sldId id="29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B275F0-FB77-44D9-BE3B-E45166861D3B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2ECAB78-92B8-4F52-84E3-1EA9732304F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Функции компьютера в педагогической деятельности муз. руководителя</a:t>
          </a:r>
          <a:endParaRPr lang="ru-RU" sz="2000" b="1" dirty="0">
            <a:solidFill>
              <a:schemeClr val="tx1"/>
            </a:solidFill>
          </a:endParaRPr>
        </a:p>
      </dgm:t>
    </dgm:pt>
    <dgm:pt modelId="{17AB03EF-7E80-4E4A-BCBD-5F5093C8B8C9}" type="parTrans" cxnId="{E9EE463B-CD2F-4307-82B0-A5207E9E1080}">
      <dgm:prSet/>
      <dgm:spPr/>
      <dgm:t>
        <a:bodyPr/>
        <a:lstStyle/>
        <a:p>
          <a:endParaRPr lang="ru-RU" sz="1200"/>
        </a:p>
      </dgm:t>
    </dgm:pt>
    <dgm:pt modelId="{A12E794A-7E75-41B5-89D5-3B5C762E0C3C}" type="sibTrans" cxnId="{E9EE463B-CD2F-4307-82B0-A5207E9E1080}">
      <dgm:prSet/>
      <dgm:spPr/>
      <dgm:t>
        <a:bodyPr/>
        <a:lstStyle/>
        <a:p>
          <a:endParaRPr lang="ru-RU" sz="1200"/>
        </a:p>
      </dgm:t>
    </dgm:pt>
    <dgm:pt modelId="{A99A3422-79A4-48F8-9543-40E5C10DDB7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Средство подготовки выступлений</a:t>
          </a:r>
          <a:endParaRPr lang="ru-RU" sz="1800" b="1" dirty="0">
            <a:solidFill>
              <a:schemeClr val="bg1"/>
            </a:solidFill>
          </a:endParaRPr>
        </a:p>
      </dgm:t>
    </dgm:pt>
    <dgm:pt modelId="{CA0C92E5-9961-4680-B076-0926EB97FDCC}" type="parTrans" cxnId="{FD4411BE-62B1-4C91-B2F0-6A1396CF395E}">
      <dgm:prSet/>
      <dgm:spPr/>
      <dgm:t>
        <a:bodyPr/>
        <a:lstStyle/>
        <a:p>
          <a:endParaRPr lang="ru-RU" sz="1200"/>
        </a:p>
      </dgm:t>
    </dgm:pt>
    <dgm:pt modelId="{3F0CEEBC-DB13-4F24-914B-332C28AFFB59}" type="sibTrans" cxnId="{FD4411BE-62B1-4C91-B2F0-6A1396CF395E}">
      <dgm:prSet/>
      <dgm:spPr/>
      <dgm:t>
        <a:bodyPr/>
        <a:lstStyle/>
        <a:p>
          <a:endParaRPr lang="ru-RU" sz="1200"/>
        </a:p>
      </dgm:t>
    </dgm:pt>
    <dgm:pt modelId="{A72998EA-9159-4892-9343-BE2BD6963D8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Источник учебной, музыкальной информации</a:t>
          </a:r>
          <a:endParaRPr lang="ru-RU" sz="1800" b="1" dirty="0">
            <a:solidFill>
              <a:schemeClr val="bg1"/>
            </a:solidFill>
          </a:endParaRPr>
        </a:p>
      </dgm:t>
    </dgm:pt>
    <dgm:pt modelId="{D18C833B-551C-41B6-BAB4-17C016DF62E4}" type="parTrans" cxnId="{F6103B69-D9A8-4DE3-BCC9-5C15E9D7C87E}">
      <dgm:prSet/>
      <dgm:spPr/>
      <dgm:t>
        <a:bodyPr/>
        <a:lstStyle/>
        <a:p>
          <a:endParaRPr lang="ru-RU" sz="1200"/>
        </a:p>
      </dgm:t>
    </dgm:pt>
    <dgm:pt modelId="{6C79FA24-59AE-49AF-AA92-99230B31C8E1}" type="sibTrans" cxnId="{F6103B69-D9A8-4DE3-BCC9-5C15E9D7C87E}">
      <dgm:prSet/>
      <dgm:spPr/>
      <dgm:t>
        <a:bodyPr/>
        <a:lstStyle/>
        <a:p>
          <a:endParaRPr lang="ru-RU" sz="1200"/>
        </a:p>
      </dgm:t>
    </dgm:pt>
    <dgm:pt modelId="{D53C38EA-1C8F-4736-A2CA-BCBB9BD5448C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Наглядное пособие</a:t>
          </a:r>
          <a:endParaRPr lang="ru-RU" sz="1800" b="1" dirty="0">
            <a:solidFill>
              <a:schemeClr val="bg1"/>
            </a:solidFill>
          </a:endParaRPr>
        </a:p>
      </dgm:t>
    </dgm:pt>
    <dgm:pt modelId="{2B83BFF1-92B8-4DEF-82EF-0AF49D1DF49C}" type="parTrans" cxnId="{11FCCE77-1F80-4618-819C-784E881EEEFE}">
      <dgm:prSet/>
      <dgm:spPr/>
      <dgm:t>
        <a:bodyPr/>
        <a:lstStyle/>
        <a:p>
          <a:endParaRPr lang="ru-RU" sz="1200"/>
        </a:p>
      </dgm:t>
    </dgm:pt>
    <dgm:pt modelId="{AE5FC847-1CE0-4207-B65F-8C051AD7B117}" type="sibTrans" cxnId="{11FCCE77-1F80-4618-819C-784E881EEEFE}">
      <dgm:prSet/>
      <dgm:spPr/>
      <dgm:t>
        <a:bodyPr/>
        <a:lstStyle/>
        <a:p>
          <a:endParaRPr lang="ru-RU" sz="1200"/>
        </a:p>
      </dgm:t>
    </dgm:pt>
    <dgm:pt modelId="{C631C7AA-52E0-40B6-AD0E-6DED36791A6C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Средство подготовки текстов, музыкального материала, их хранение</a:t>
          </a:r>
          <a:endParaRPr lang="ru-RU" sz="1800" b="1" dirty="0">
            <a:solidFill>
              <a:schemeClr val="bg1"/>
            </a:solidFill>
          </a:endParaRPr>
        </a:p>
      </dgm:t>
    </dgm:pt>
    <dgm:pt modelId="{1FDDE7C0-08F2-47C9-87AB-87F20869E1FC}" type="parTrans" cxnId="{F821D48F-9972-4427-8AAA-4449BE487479}">
      <dgm:prSet/>
      <dgm:spPr/>
      <dgm:t>
        <a:bodyPr/>
        <a:lstStyle/>
        <a:p>
          <a:endParaRPr lang="ru-RU" sz="1200"/>
        </a:p>
      </dgm:t>
    </dgm:pt>
    <dgm:pt modelId="{91CD9A13-E03C-4D4C-9A3E-13B5DA0AAEAB}" type="sibTrans" cxnId="{F821D48F-9972-4427-8AAA-4449BE487479}">
      <dgm:prSet/>
      <dgm:spPr/>
      <dgm:t>
        <a:bodyPr/>
        <a:lstStyle/>
        <a:p>
          <a:endParaRPr lang="ru-RU" sz="1200"/>
        </a:p>
      </dgm:t>
    </dgm:pt>
    <dgm:pt modelId="{E2850571-5420-461D-9D53-0C42E751C542}">
      <dgm:prSet/>
      <dgm:spPr/>
      <dgm:t>
        <a:bodyPr/>
        <a:lstStyle/>
        <a:p>
          <a:endParaRPr lang="ru-RU" dirty="0"/>
        </a:p>
      </dgm:t>
    </dgm:pt>
    <dgm:pt modelId="{664E3463-22C8-439E-AAC6-370074673865}" type="parTrans" cxnId="{EB16216D-5E04-490E-A2C7-2FE99B1D758B}">
      <dgm:prSet/>
      <dgm:spPr/>
      <dgm:t>
        <a:bodyPr/>
        <a:lstStyle/>
        <a:p>
          <a:endParaRPr lang="ru-RU" sz="1200"/>
        </a:p>
      </dgm:t>
    </dgm:pt>
    <dgm:pt modelId="{73BBE02D-9F9C-4C01-8099-F9ABA8881118}" type="sibTrans" cxnId="{EB16216D-5E04-490E-A2C7-2FE99B1D758B}">
      <dgm:prSet/>
      <dgm:spPr/>
      <dgm:t>
        <a:bodyPr/>
        <a:lstStyle/>
        <a:p>
          <a:endParaRPr lang="ru-RU" sz="1200"/>
        </a:p>
      </dgm:t>
    </dgm:pt>
    <dgm:pt modelId="{A343A807-B965-4819-9CFB-23D0D2B2023D}">
      <dgm:prSet/>
      <dgm:spPr/>
      <dgm:t>
        <a:bodyPr/>
        <a:lstStyle/>
        <a:p>
          <a:endParaRPr lang="ru-RU" dirty="0"/>
        </a:p>
      </dgm:t>
    </dgm:pt>
    <dgm:pt modelId="{07630EF3-EAE5-4503-9DF4-BDA203300277}" type="parTrans" cxnId="{8ACE964A-E01E-4DAF-B311-8292D558EE2E}">
      <dgm:prSet/>
      <dgm:spPr/>
      <dgm:t>
        <a:bodyPr/>
        <a:lstStyle/>
        <a:p>
          <a:endParaRPr lang="ru-RU" sz="1200"/>
        </a:p>
      </dgm:t>
    </dgm:pt>
    <dgm:pt modelId="{77AEA35D-66EB-45E2-B3FE-711148D485F1}" type="sibTrans" cxnId="{8ACE964A-E01E-4DAF-B311-8292D558EE2E}">
      <dgm:prSet/>
      <dgm:spPr/>
      <dgm:t>
        <a:bodyPr/>
        <a:lstStyle/>
        <a:p>
          <a:endParaRPr lang="ru-RU" sz="1200"/>
        </a:p>
      </dgm:t>
    </dgm:pt>
    <dgm:pt modelId="{4EF04920-4E87-421E-B3F3-901E53C8A155}" type="pres">
      <dgm:prSet presAssocID="{62B275F0-FB77-44D9-BE3B-E45166861D3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8C1733-CCA2-453C-BAC5-481E45F41A9E}" type="pres">
      <dgm:prSet presAssocID="{F2ECAB78-92B8-4F52-84E3-1EA9732304FE}" presName="centerShape" presStyleLbl="node0" presStyleIdx="0" presStyleCnt="1" custScaleX="146830" custScaleY="116015" custLinFactNeighborX="982" custLinFactNeighborY="44"/>
      <dgm:spPr/>
      <dgm:t>
        <a:bodyPr/>
        <a:lstStyle/>
        <a:p>
          <a:endParaRPr lang="ru-RU"/>
        </a:p>
      </dgm:t>
    </dgm:pt>
    <dgm:pt modelId="{C5F56EF9-02C1-49EF-8FB0-46BCD9DBEAF2}" type="pres">
      <dgm:prSet presAssocID="{A99A3422-79A4-48F8-9543-40E5C10DDB7F}" presName="node" presStyleLbl="node1" presStyleIdx="0" presStyleCnt="4" custScaleX="133194" custScaleY="139726" custRadScaleRad="94284" custRadScaleInc="-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48DC0C-E545-4930-B0B7-773A91BCF8D0}" type="pres">
      <dgm:prSet presAssocID="{A99A3422-79A4-48F8-9543-40E5C10DDB7F}" presName="dummy" presStyleCnt="0"/>
      <dgm:spPr/>
    </dgm:pt>
    <dgm:pt modelId="{CD565608-1C70-44F0-A715-C181D67BE3B0}" type="pres">
      <dgm:prSet presAssocID="{3F0CEEBC-DB13-4F24-914B-332C28AFFB59}" presName="sibTrans" presStyleLbl="sibTrans2D1" presStyleIdx="0" presStyleCnt="4"/>
      <dgm:spPr/>
      <dgm:t>
        <a:bodyPr/>
        <a:lstStyle/>
        <a:p>
          <a:endParaRPr lang="ru-RU"/>
        </a:p>
      </dgm:t>
    </dgm:pt>
    <dgm:pt modelId="{F6F513F0-59A6-432A-AD09-3680F6E5116B}" type="pres">
      <dgm:prSet presAssocID="{A72998EA-9159-4892-9343-BE2BD6963D89}" presName="node" presStyleLbl="node1" presStyleIdx="1" presStyleCnt="4" custScaleX="133135" custScaleY="127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B0382-9E70-415B-9A82-98D4F7DD3717}" type="pres">
      <dgm:prSet presAssocID="{A72998EA-9159-4892-9343-BE2BD6963D89}" presName="dummy" presStyleCnt="0"/>
      <dgm:spPr/>
    </dgm:pt>
    <dgm:pt modelId="{D7309740-1E0C-4208-B6B8-A259395C5E38}" type="pres">
      <dgm:prSet presAssocID="{6C79FA24-59AE-49AF-AA92-99230B31C8E1}" presName="sibTrans" presStyleLbl="sibTrans2D1" presStyleIdx="1" presStyleCnt="4"/>
      <dgm:spPr/>
      <dgm:t>
        <a:bodyPr/>
        <a:lstStyle/>
        <a:p>
          <a:endParaRPr lang="ru-RU"/>
        </a:p>
      </dgm:t>
    </dgm:pt>
    <dgm:pt modelId="{BE598906-2ADD-4756-9901-E9A951412864}" type="pres">
      <dgm:prSet presAssocID="{D53C38EA-1C8F-4736-A2CA-BCBB9BD5448C}" presName="node" presStyleLbl="node1" presStyleIdx="2" presStyleCnt="4" custScaleX="141157" custScaleY="118556" custRadScaleRad="90387" custRadScaleInc="-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6E0FF-B4FE-4AA4-B024-5D34152349C5}" type="pres">
      <dgm:prSet presAssocID="{D53C38EA-1C8F-4736-A2CA-BCBB9BD5448C}" presName="dummy" presStyleCnt="0"/>
      <dgm:spPr/>
    </dgm:pt>
    <dgm:pt modelId="{FA9A6614-F73E-4285-810D-B0A23D2C1768}" type="pres">
      <dgm:prSet presAssocID="{AE5FC847-1CE0-4207-B65F-8C051AD7B117}" presName="sibTrans" presStyleLbl="sibTrans2D1" presStyleIdx="2" presStyleCnt="4"/>
      <dgm:spPr/>
      <dgm:t>
        <a:bodyPr/>
        <a:lstStyle/>
        <a:p>
          <a:endParaRPr lang="ru-RU"/>
        </a:p>
      </dgm:t>
    </dgm:pt>
    <dgm:pt modelId="{75E65099-FA94-4027-BA25-78D0CFD8D4A0}" type="pres">
      <dgm:prSet presAssocID="{C631C7AA-52E0-40B6-AD0E-6DED36791A6C}" presName="node" presStyleLbl="node1" presStyleIdx="3" presStyleCnt="4" custScaleX="136416" custScaleY="127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2E949-E298-4F45-B0C5-5950BAA44D20}" type="pres">
      <dgm:prSet presAssocID="{C631C7AA-52E0-40B6-AD0E-6DED36791A6C}" presName="dummy" presStyleCnt="0"/>
      <dgm:spPr/>
    </dgm:pt>
    <dgm:pt modelId="{5BFC4A9C-6F27-44CB-9B04-EE948875CB8A}" type="pres">
      <dgm:prSet presAssocID="{91CD9A13-E03C-4D4C-9A3E-13B5DA0AAEAB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D4EE68B4-CBDA-496C-B07A-AD72E40AA45F}" type="presOf" srcId="{62B275F0-FB77-44D9-BE3B-E45166861D3B}" destId="{4EF04920-4E87-421E-B3F3-901E53C8A155}" srcOrd="0" destOrd="0" presId="urn:microsoft.com/office/officeart/2005/8/layout/radial6"/>
    <dgm:cxn modelId="{B882A19F-3E66-41BD-9172-3C5897CDCE50}" type="presOf" srcId="{91CD9A13-E03C-4D4C-9A3E-13B5DA0AAEAB}" destId="{5BFC4A9C-6F27-44CB-9B04-EE948875CB8A}" srcOrd="0" destOrd="0" presId="urn:microsoft.com/office/officeart/2005/8/layout/radial6"/>
    <dgm:cxn modelId="{8ACE964A-E01E-4DAF-B311-8292D558EE2E}" srcId="{62B275F0-FB77-44D9-BE3B-E45166861D3B}" destId="{A343A807-B965-4819-9CFB-23D0D2B2023D}" srcOrd="1" destOrd="0" parTransId="{07630EF3-EAE5-4503-9DF4-BDA203300277}" sibTransId="{77AEA35D-66EB-45E2-B3FE-711148D485F1}"/>
    <dgm:cxn modelId="{BD66E08F-EDC9-42F9-B2FB-F54421931B53}" type="presOf" srcId="{AE5FC847-1CE0-4207-B65F-8C051AD7B117}" destId="{FA9A6614-F73E-4285-810D-B0A23D2C1768}" srcOrd="0" destOrd="0" presId="urn:microsoft.com/office/officeart/2005/8/layout/radial6"/>
    <dgm:cxn modelId="{0555E428-453F-45EE-A3DE-6DD6E1FC52BA}" type="presOf" srcId="{A99A3422-79A4-48F8-9543-40E5C10DDB7F}" destId="{C5F56EF9-02C1-49EF-8FB0-46BCD9DBEAF2}" srcOrd="0" destOrd="0" presId="urn:microsoft.com/office/officeart/2005/8/layout/radial6"/>
    <dgm:cxn modelId="{EB16216D-5E04-490E-A2C7-2FE99B1D758B}" srcId="{62B275F0-FB77-44D9-BE3B-E45166861D3B}" destId="{E2850571-5420-461D-9D53-0C42E751C542}" srcOrd="2" destOrd="0" parTransId="{664E3463-22C8-439E-AAC6-370074673865}" sibTransId="{73BBE02D-9F9C-4C01-8099-F9ABA8881118}"/>
    <dgm:cxn modelId="{F821D48F-9972-4427-8AAA-4449BE487479}" srcId="{F2ECAB78-92B8-4F52-84E3-1EA9732304FE}" destId="{C631C7AA-52E0-40B6-AD0E-6DED36791A6C}" srcOrd="3" destOrd="0" parTransId="{1FDDE7C0-08F2-47C9-87AB-87F20869E1FC}" sibTransId="{91CD9A13-E03C-4D4C-9A3E-13B5DA0AAEAB}"/>
    <dgm:cxn modelId="{F6103B69-D9A8-4DE3-BCC9-5C15E9D7C87E}" srcId="{F2ECAB78-92B8-4F52-84E3-1EA9732304FE}" destId="{A72998EA-9159-4892-9343-BE2BD6963D89}" srcOrd="1" destOrd="0" parTransId="{D18C833B-551C-41B6-BAB4-17C016DF62E4}" sibTransId="{6C79FA24-59AE-49AF-AA92-99230B31C8E1}"/>
    <dgm:cxn modelId="{11FCCE77-1F80-4618-819C-784E881EEEFE}" srcId="{F2ECAB78-92B8-4F52-84E3-1EA9732304FE}" destId="{D53C38EA-1C8F-4736-A2CA-BCBB9BD5448C}" srcOrd="2" destOrd="0" parTransId="{2B83BFF1-92B8-4DEF-82EF-0AF49D1DF49C}" sibTransId="{AE5FC847-1CE0-4207-B65F-8C051AD7B117}"/>
    <dgm:cxn modelId="{40E06435-913B-4820-8FD7-1243600D5235}" type="presOf" srcId="{3F0CEEBC-DB13-4F24-914B-332C28AFFB59}" destId="{CD565608-1C70-44F0-A715-C181D67BE3B0}" srcOrd="0" destOrd="0" presId="urn:microsoft.com/office/officeart/2005/8/layout/radial6"/>
    <dgm:cxn modelId="{F9064646-83D3-457D-8C6A-EB2EB28B8095}" type="presOf" srcId="{C631C7AA-52E0-40B6-AD0E-6DED36791A6C}" destId="{75E65099-FA94-4027-BA25-78D0CFD8D4A0}" srcOrd="0" destOrd="0" presId="urn:microsoft.com/office/officeart/2005/8/layout/radial6"/>
    <dgm:cxn modelId="{6A2C2630-2CCA-44B1-BB5C-94DA8110D2E1}" type="presOf" srcId="{6C79FA24-59AE-49AF-AA92-99230B31C8E1}" destId="{D7309740-1E0C-4208-B6B8-A259395C5E38}" srcOrd="0" destOrd="0" presId="urn:microsoft.com/office/officeart/2005/8/layout/radial6"/>
    <dgm:cxn modelId="{025198C9-3748-40C4-A75B-FBB66B2BC747}" type="presOf" srcId="{D53C38EA-1C8F-4736-A2CA-BCBB9BD5448C}" destId="{BE598906-2ADD-4756-9901-E9A951412864}" srcOrd="0" destOrd="0" presId="urn:microsoft.com/office/officeart/2005/8/layout/radial6"/>
    <dgm:cxn modelId="{AFF82229-F528-4E48-AAF2-19422582989D}" type="presOf" srcId="{F2ECAB78-92B8-4F52-84E3-1EA9732304FE}" destId="{4D8C1733-CCA2-453C-BAC5-481E45F41A9E}" srcOrd="0" destOrd="0" presId="urn:microsoft.com/office/officeart/2005/8/layout/radial6"/>
    <dgm:cxn modelId="{FD4411BE-62B1-4C91-B2F0-6A1396CF395E}" srcId="{F2ECAB78-92B8-4F52-84E3-1EA9732304FE}" destId="{A99A3422-79A4-48F8-9543-40E5C10DDB7F}" srcOrd="0" destOrd="0" parTransId="{CA0C92E5-9961-4680-B076-0926EB97FDCC}" sibTransId="{3F0CEEBC-DB13-4F24-914B-332C28AFFB59}"/>
    <dgm:cxn modelId="{E9EE463B-CD2F-4307-82B0-A5207E9E1080}" srcId="{62B275F0-FB77-44D9-BE3B-E45166861D3B}" destId="{F2ECAB78-92B8-4F52-84E3-1EA9732304FE}" srcOrd="0" destOrd="0" parTransId="{17AB03EF-7E80-4E4A-BCBD-5F5093C8B8C9}" sibTransId="{A12E794A-7E75-41B5-89D5-3B5C762E0C3C}"/>
    <dgm:cxn modelId="{30DD2480-745B-47A7-A04F-39B839ECB7EB}" type="presOf" srcId="{A72998EA-9159-4892-9343-BE2BD6963D89}" destId="{F6F513F0-59A6-432A-AD09-3680F6E5116B}" srcOrd="0" destOrd="0" presId="urn:microsoft.com/office/officeart/2005/8/layout/radial6"/>
    <dgm:cxn modelId="{0727AC40-D4BC-4D0E-ACEF-60F7B78A36AC}" type="presParOf" srcId="{4EF04920-4E87-421E-B3F3-901E53C8A155}" destId="{4D8C1733-CCA2-453C-BAC5-481E45F41A9E}" srcOrd="0" destOrd="0" presId="urn:microsoft.com/office/officeart/2005/8/layout/radial6"/>
    <dgm:cxn modelId="{2B7581FD-048E-4776-9AA7-6E95D8B15CBC}" type="presParOf" srcId="{4EF04920-4E87-421E-B3F3-901E53C8A155}" destId="{C5F56EF9-02C1-49EF-8FB0-46BCD9DBEAF2}" srcOrd="1" destOrd="0" presId="urn:microsoft.com/office/officeart/2005/8/layout/radial6"/>
    <dgm:cxn modelId="{04AB4A86-944C-43B3-8CF0-1B2D18A2B5DF}" type="presParOf" srcId="{4EF04920-4E87-421E-B3F3-901E53C8A155}" destId="{2B48DC0C-E545-4930-B0B7-773A91BCF8D0}" srcOrd="2" destOrd="0" presId="urn:microsoft.com/office/officeart/2005/8/layout/radial6"/>
    <dgm:cxn modelId="{F8C1563F-B4F6-42DB-B8BE-8FAAE54B27F8}" type="presParOf" srcId="{4EF04920-4E87-421E-B3F3-901E53C8A155}" destId="{CD565608-1C70-44F0-A715-C181D67BE3B0}" srcOrd="3" destOrd="0" presId="urn:microsoft.com/office/officeart/2005/8/layout/radial6"/>
    <dgm:cxn modelId="{5A446DF7-8E40-427A-B8A9-1F8FDB7021E2}" type="presParOf" srcId="{4EF04920-4E87-421E-B3F3-901E53C8A155}" destId="{F6F513F0-59A6-432A-AD09-3680F6E5116B}" srcOrd="4" destOrd="0" presId="urn:microsoft.com/office/officeart/2005/8/layout/radial6"/>
    <dgm:cxn modelId="{6117FF46-6A3D-4A4D-968F-06EEB8CBF1DB}" type="presParOf" srcId="{4EF04920-4E87-421E-B3F3-901E53C8A155}" destId="{113B0382-9E70-415B-9A82-98D4F7DD3717}" srcOrd="5" destOrd="0" presId="urn:microsoft.com/office/officeart/2005/8/layout/radial6"/>
    <dgm:cxn modelId="{17313652-A98B-48DB-BB22-DC137EB3EB32}" type="presParOf" srcId="{4EF04920-4E87-421E-B3F3-901E53C8A155}" destId="{D7309740-1E0C-4208-B6B8-A259395C5E38}" srcOrd="6" destOrd="0" presId="urn:microsoft.com/office/officeart/2005/8/layout/radial6"/>
    <dgm:cxn modelId="{C1C8F0D2-A519-4195-AEC2-D6169EC5F770}" type="presParOf" srcId="{4EF04920-4E87-421E-B3F3-901E53C8A155}" destId="{BE598906-2ADD-4756-9901-E9A951412864}" srcOrd="7" destOrd="0" presId="urn:microsoft.com/office/officeart/2005/8/layout/radial6"/>
    <dgm:cxn modelId="{987B6556-7FCF-4AB0-B02F-DE5EB8C55F94}" type="presParOf" srcId="{4EF04920-4E87-421E-B3F3-901E53C8A155}" destId="{3996E0FF-B4FE-4AA4-B024-5D34152349C5}" srcOrd="8" destOrd="0" presId="urn:microsoft.com/office/officeart/2005/8/layout/radial6"/>
    <dgm:cxn modelId="{49D9E178-0F91-4282-9B06-32BD2498956C}" type="presParOf" srcId="{4EF04920-4E87-421E-B3F3-901E53C8A155}" destId="{FA9A6614-F73E-4285-810D-B0A23D2C1768}" srcOrd="9" destOrd="0" presId="urn:microsoft.com/office/officeart/2005/8/layout/radial6"/>
    <dgm:cxn modelId="{34293AE1-C707-49A4-9149-1FAAA3A75B5F}" type="presParOf" srcId="{4EF04920-4E87-421E-B3F3-901E53C8A155}" destId="{75E65099-FA94-4027-BA25-78D0CFD8D4A0}" srcOrd="10" destOrd="0" presId="urn:microsoft.com/office/officeart/2005/8/layout/radial6"/>
    <dgm:cxn modelId="{77922AD8-1CC5-461A-903F-D3744220D81E}" type="presParOf" srcId="{4EF04920-4E87-421E-B3F3-901E53C8A155}" destId="{F982E949-E298-4F45-B0C5-5950BAA44D20}" srcOrd="11" destOrd="0" presId="urn:microsoft.com/office/officeart/2005/8/layout/radial6"/>
    <dgm:cxn modelId="{0154C474-F1ED-496E-89F3-2800DECDDA1B}" type="presParOf" srcId="{4EF04920-4E87-421E-B3F3-901E53C8A155}" destId="{5BFC4A9C-6F27-44CB-9B04-EE948875CB8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AE5011-9E5B-40BB-8207-A0A2E1E55CBE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4B4C31-AB90-4806-9767-98FEDA35F2DA}">
      <dgm:prSet phldrT="[Текст]" custT="1"/>
      <dgm:spPr>
        <a:solidFill>
          <a:schemeClr val="accent6"/>
        </a:solidFill>
      </dgm:spPr>
      <dgm:t>
        <a:bodyPr/>
        <a:lstStyle/>
        <a:p>
          <a:pPr algn="l"/>
          <a:r>
            <a:rPr lang="ru-RU" sz="2000" dirty="0" smtClean="0">
              <a:solidFill>
                <a:schemeClr val="bg1"/>
              </a:solidFill>
            </a:rPr>
            <a:t>Создать  условия для выявления и развития способностей каждого ребёнка, для активизации познавательной  и творческой деятельности.</a:t>
          </a:r>
        </a:p>
        <a:p>
          <a:pPr algn="l"/>
          <a:r>
            <a:rPr lang="ru-RU" sz="2000" dirty="0" smtClean="0">
              <a:solidFill>
                <a:schemeClr val="bg1"/>
              </a:solidFill>
            </a:rPr>
            <a:t>Решить проблему мотивации .</a:t>
          </a:r>
          <a:endParaRPr lang="ru-RU" sz="2000" dirty="0">
            <a:solidFill>
              <a:schemeClr val="bg1"/>
            </a:solidFill>
          </a:endParaRPr>
        </a:p>
      </dgm:t>
    </dgm:pt>
    <dgm:pt modelId="{6E388218-E7F1-42E7-AB22-B789D1BEE122}" type="parTrans" cxnId="{378ED4FF-17A1-442C-AAC4-AED061CBC023}">
      <dgm:prSet/>
      <dgm:spPr/>
      <dgm:t>
        <a:bodyPr/>
        <a:lstStyle/>
        <a:p>
          <a:endParaRPr lang="ru-RU"/>
        </a:p>
      </dgm:t>
    </dgm:pt>
    <dgm:pt modelId="{A70F7092-39B8-47AE-B2DC-9819FA57204F}" type="sibTrans" cxnId="{378ED4FF-17A1-442C-AAC4-AED061CBC023}">
      <dgm:prSet/>
      <dgm:spPr/>
      <dgm:t>
        <a:bodyPr/>
        <a:lstStyle/>
        <a:p>
          <a:endParaRPr lang="ru-RU"/>
        </a:p>
      </dgm:t>
    </dgm:pt>
    <dgm:pt modelId="{55B7B3CC-769F-4980-BCA5-8F5CEA07B74E}">
      <dgm:prSet phldrT="[Текст]" custT="1"/>
      <dgm:spPr>
        <a:solidFill>
          <a:schemeClr val="accent6"/>
        </a:solidFill>
      </dgm:spPr>
      <dgm:t>
        <a:bodyPr/>
        <a:lstStyle/>
        <a:p>
          <a:pPr algn="l"/>
          <a:r>
            <a:rPr lang="ru-RU" sz="2000" dirty="0" smtClean="0"/>
            <a:t>Разрабатывать  новые технологии обучения, дидактические пособия.</a:t>
          </a:r>
        </a:p>
        <a:p>
          <a:pPr algn="l"/>
          <a:r>
            <a:rPr lang="ru-RU" sz="2000" dirty="0" smtClean="0"/>
            <a:t>Сократить время на подготовку  к совместной деятельности  с детьми.</a:t>
          </a:r>
        </a:p>
        <a:p>
          <a:pPr algn="l"/>
          <a:r>
            <a:rPr lang="ru-RU" sz="2000" dirty="0" smtClean="0"/>
            <a:t>Повысить качество и эффективность деятельности. </a:t>
          </a:r>
          <a:endParaRPr lang="ru-RU" sz="2000" dirty="0"/>
        </a:p>
      </dgm:t>
    </dgm:pt>
    <dgm:pt modelId="{A90EBE02-36AA-426D-B618-E5116D9CE0F9}" type="parTrans" cxnId="{DBC1EA6F-E3CF-4E12-89E3-020D2A17C5CC}">
      <dgm:prSet/>
      <dgm:spPr/>
      <dgm:t>
        <a:bodyPr/>
        <a:lstStyle/>
        <a:p>
          <a:endParaRPr lang="ru-RU"/>
        </a:p>
      </dgm:t>
    </dgm:pt>
    <dgm:pt modelId="{E5203CE3-B4A5-4A39-8A62-00A329746A19}" type="sibTrans" cxnId="{DBC1EA6F-E3CF-4E12-89E3-020D2A17C5CC}">
      <dgm:prSet/>
      <dgm:spPr/>
      <dgm:t>
        <a:bodyPr/>
        <a:lstStyle/>
        <a:p>
          <a:endParaRPr lang="ru-RU"/>
        </a:p>
      </dgm:t>
    </dgm:pt>
    <dgm:pt modelId="{31D11113-8135-403A-94A9-2476D747ABB0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7DC3F812-9AD2-4D42-A7F5-8CE3978E2A83}" type="parTrans" cxnId="{6D35BC88-B506-4BCC-9337-F7A104E02026}">
      <dgm:prSet/>
      <dgm:spPr/>
      <dgm:t>
        <a:bodyPr/>
        <a:lstStyle/>
        <a:p>
          <a:endParaRPr lang="ru-RU"/>
        </a:p>
      </dgm:t>
    </dgm:pt>
    <dgm:pt modelId="{992B2B93-DB51-43C9-8597-629EBB32414C}" type="sibTrans" cxnId="{6D35BC88-B506-4BCC-9337-F7A104E02026}">
      <dgm:prSet/>
      <dgm:spPr/>
      <dgm:t>
        <a:bodyPr/>
        <a:lstStyle/>
        <a:p>
          <a:endParaRPr lang="ru-RU"/>
        </a:p>
      </dgm:t>
    </dgm:pt>
    <dgm:pt modelId="{53E1008E-57AC-4E0A-BC69-CB4658E3C1FE}" type="pres">
      <dgm:prSet presAssocID="{E9AE5011-9E5B-40BB-8207-A0A2E1E55C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245ADF-B5DF-4C84-84BE-0A6E4C29542F}" type="pres">
      <dgm:prSet presAssocID="{9C4B4C31-AB90-4806-9767-98FEDA35F2DA}" presName="node" presStyleLbl="node1" presStyleIdx="0" presStyleCnt="3" custLinFactY="21815" custLinFactNeighborX="615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935F5-CDC7-47FF-A793-1CAFCB0E3450}" type="pres">
      <dgm:prSet presAssocID="{A70F7092-39B8-47AE-B2DC-9819FA57204F}" presName="sibTrans" presStyleCnt="0"/>
      <dgm:spPr/>
    </dgm:pt>
    <dgm:pt modelId="{C9FC064B-760D-49BD-AD66-CFD7563F5801}" type="pres">
      <dgm:prSet presAssocID="{55B7B3CC-769F-4980-BCA5-8F5CEA07B74E}" presName="node" presStyleLbl="node1" presStyleIdx="1" presStyleCnt="3" custLinFactY="22078" custLinFactNeighborX="-110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B5B84-C288-4B6C-966E-0C3C04B5DDD2}" type="pres">
      <dgm:prSet presAssocID="{E5203CE3-B4A5-4A39-8A62-00A329746A19}" presName="sibTrans" presStyleCnt="0"/>
      <dgm:spPr/>
    </dgm:pt>
    <dgm:pt modelId="{96451F49-6544-41C4-B99D-3E66ABCA4338}" type="pres">
      <dgm:prSet presAssocID="{31D11113-8135-403A-94A9-2476D747ABB0}" presName="node" presStyleLbl="node1" presStyleIdx="2" presStyleCnt="3" custLinFactY="-38895" custLinFactNeighborX="231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1FDF82-96B0-4EF8-8490-48909B29B5FA}" type="presOf" srcId="{9C4B4C31-AB90-4806-9767-98FEDA35F2DA}" destId="{29245ADF-B5DF-4C84-84BE-0A6E4C29542F}" srcOrd="0" destOrd="0" presId="urn:microsoft.com/office/officeart/2005/8/layout/default#1"/>
    <dgm:cxn modelId="{6D35BC88-B506-4BCC-9337-F7A104E02026}" srcId="{E9AE5011-9E5B-40BB-8207-A0A2E1E55CBE}" destId="{31D11113-8135-403A-94A9-2476D747ABB0}" srcOrd="2" destOrd="0" parTransId="{7DC3F812-9AD2-4D42-A7F5-8CE3978E2A83}" sibTransId="{992B2B93-DB51-43C9-8597-629EBB32414C}"/>
    <dgm:cxn modelId="{132F40AD-A962-4407-BE91-1C016ECB5C9D}" type="presOf" srcId="{55B7B3CC-769F-4980-BCA5-8F5CEA07B74E}" destId="{C9FC064B-760D-49BD-AD66-CFD7563F5801}" srcOrd="0" destOrd="0" presId="urn:microsoft.com/office/officeart/2005/8/layout/default#1"/>
    <dgm:cxn modelId="{378ED4FF-17A1-442C-AAC4-AED061CBC023}" srcId="{E9AE5011-9E5B-40BB-8207-A0A2E1E55CBE}" destId="{9C4B4C31-AB90-4806-9767-98FEDA35F2DA}" srcOrd="0" destOrd="0" parTransId="{6E388218-E7F1-42E7-AB22-B789D1BEE122}" sibTransId="{A70F7092-39B8-47AE-B2DC-9819FA57204F}"/>
    <dgm:cxn modelId="{5D89BC74-2240-4C12-8D07-3F00917633A5}" type="presOf" srcId="{31D11113-8135-403A-94A9-2476D747ABB0}" destId="{96451F49-6544-41C4-B99D-3E66ABCA4338}" srcOrd="0" destOrd="0" presId="urn:microsoft.com/office/officeart/2005/8/layout/default#1"/>
    <dgm:cxn modelId="{DBC1EA6F-E3CF-4E12-89E3-020D2A17C5CC}" srcId="{E9AE5011-9E5B-40BB-8207-A0A2E1E55CBE}" destId="{55B7B3CC-769F-4980-BCA5-8F5CEA07B74E}" srcOrd="1" destOrd="0" parTransId="{A90EBE02-36AA-426D-B618-E5116D9CE0F9}" sibTransId="{E5203CE3-B4A5-4A39-8A62-00A329746A19}"/>
    <dgm:cxn modelId="{B7311E12-DEDC-4641-B6A2-5740163C2A47}" type="presOf" srcId="{E9AE5011-9E5B-40BB-8207-A0A2E1E55CBE}" destId="{53E1008E-57AC-4E0A-BC69-CB4658E3C1FE}" srcOrd="0" destOrd="0" presId="urn:microsoft.com/office/officeart/2005/8/layout/default#1"/>
    <dgm:cxn modelId="{F8672A2F-179A-4504-BB6F-20579D45BAA8}" type="presParOf" srcId="{53E1008E-57AC-4E0A-BC69-CB4658E3C1FE}" destId="{29245ADF-B5DF-4C84-84BE-0A6E4C29542F}" srcOrd="0" destOrd="0" presId="urn:microsoft.com/office/officeart/2005/8/layout/default#1"/>
    <dgm:cxn modelId="{6B356784-EB11-4FA0-8D43-AA99C6F5C2B8}" type="presParOf" srcId="{53E1008E-57AC-4E0A-BC69-CB4658E3C1FE}" destId="{DA4935F5-CDC7-47FF-A793-1CAFCB0E3450}" srcOrd="1" destOrd="0" presId="urn:microsoft.com/office/officeart/2005/8/layout/default#1"/>
    <dgm:cxn modelId="{A8085E45-9BF0-4A48-ACD3-D19A82A9B6D6}" type="presParOf" srcId="{53E1008E-57AC-4E0A-BC69-CB4658E3C1FE}" destId="{C9FC064B-760D-49BD-AD66-CFD7563F5801}" srcOrd="2" destOrd="0" presId="urn:microsoft.com/office/officeart/2005/8/layout/default#1"/>
    <dgm:cxn modelId="{7385D05F-DDFF-4C6D-8E8A-0B225F128487}" type="presParOf" srcId="{53E1008E-57AC-4E0A-BC69-CB4658E3C1FE}" destId="{4F4B5B84-C288-4B6C-966E-0C3C04B5DDD2}" srcOrd="3" destOrd="0" presId="urn:microsoft.com/office/officeart/2005/8/layout/default#1"/>
    <dgm:cxn modelId="{01C367C6-962C-4687-96B5-28242A8A95AE}" type="presParOf" srcId="{53E1008E-57AC-4E0A-BC69-CB4658E3C1FE}" destId="{96451F49-6544-41C4-B99D-3E66ABCA4338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C4A9C-6F27-44CB-9B04-EE948875CB8A}">
      <dsp:nvSpPr>
        <dsp:cNvPr id="0" name=""/>
        <dsp:cNvSpPr/>
      </dsp:nvSpPr>
      <dsp:spPr>
        <a:xfrm>
          <a:off x="1650374" y="927801"/>
          <a:ext cx="4760704" cy="4760704"/>
        </a:xfrm>
        <a:prstGeom prst="blockArc">
          <a:avLst>
            <a:gd name="adj1" fmla="val 10996618"/>
            <a:gd name="adj2" fmla="val 16197747"/>
            <a:gd name="adj3" fmla="val 4640"/>
          </a:avLst>
        </a:prstGeom>
        <a:solidFill>
          <a:schemeClr val="accent3">
            <a:hueOff val="-16826440"/>
            <a:satOff val="-8652"/>
            <a:lumOff val="-3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9A6614-F73E-4285-810D-B0A23D2C1768}">
      <dsp:nvSpPr>
        <dsp:cNvPr id="0" name=""/>
        <dsp:cNvSpPr/>
      </dsp:nvSpPr>
      <dsp:spPr>
        <a:xfrm>
          <a:off x="1643415" y="571450"/>
          <a:ext cx="4760704" cy="4760704"/>
        </a:xfrm>
        <a:prstGeom prst="blockArc">
          <a:avLst>
            <a:gd name="adj1" fmla="val 5367933"/>
            <a:gd name="adj2" fmla="val 10469126"/>
            <a:gd name="adj3" fmla="val 4640"/>
          </a:avLst>
        </a:prstGeom>
        <a:solidFill>
          <a:schemeClr val="accent3">
            <a:hueOff val="-11217627"/>
            <a:satOff val="-5768"/>
            <a:lumOff val="-24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09740-1E0C-4208-B6B8-A259395C5E38}">
      <dsp:nvSpPr>
        <dsp:cNvPr id="0" name=""/>
        <dsp:cNvSpPr/>
      </dsp:nvSpPr>
      <dsp:spPr>
        <a:xfrm>
          <a:off x="1664947" y="571349"/>
          <a:ext cx="4760704" cy="4760704"/>
        </a:xfrm>
        <a:prstGeom prst="blockArc">
          <a:avLst>
            <a:gd name="adj1" fmla="val 331024"/>
            <a:gd name="adj2" fmla="val 5399769"/>
            <a:gd name="adj3" fmla="val 4640"/>
          </a:avLst>
        </a:prstGeom>
        <a:solidFill>
          <a:schemeClr val="accent3">
            <a:hueOff val="-5608813"/>
            <a:satOff val="-2884"/>
            <a:lumOff val="-12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65608-1C70-44F0-A715-C181D67BE3B0}">
      <dsp:nvSpPr>
        <dsp:cNvPr id="0" name=""/>
        <dsp:cNvSpPr/>
      </dsp:nvSpPr>
      <dsp:spPr>
        <a:xfrm>
          <a:off x="1657977" y="927784"/>
          <a:ext cx="4760704" cy="4760704"/>
        </a:xfrm>
        <a:prstGeom prst="blockArc">
          <a:avLst>
            <a:gd name="adj1" fmla="val 16186506"/>
            <a:gd name="adj2" fmla="val 21403408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C1733-CCA2-453C-BAC5-481E45F41A9E}">
      <dsp:nvSpPr>
        <dsp:cNvPr id="0" name=""/>
        <dsp:cNvSpPr/>
      </dsp:nvSpPr>
      <dsp:spPr>
        <a:xfrm>
          <a:off x="2471197" y="1905970"/>
          <a:ext cx="3217993" cy="25426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Функции компьютера в педагогической деятельности муз. руководителя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942461" y="2278331"/>
        <a:ext cx="2275465" cy="1797915"/>
      </dsp:txXfrm>
    </dsp:sp>
    <dsp:sp modelId="{C5F56EF9-02C1-49EF-8FB0-46BCD9DBEAF2}">
      <dsp:nvSpPr>
        <dsp:cNvPr id="0" name=""/>
        <dsp:cNvSpPr/>
      </dsp:nvSpPr>
      <dsp:spPr>
        <a:xfrm>
          <a:off x="3007503" y="-88773"/>
          <a:ext cx="2043398" cy="21436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Средство подготовки выступлений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3306752" y="225151"/>
        <a:ext cx="1444900" cy="1515761"/>
      </dsp:txXfrm>
    </dsp:sp>
    <dsp:sp modelId="{F6F513F0-59A6-432A-AD09-3680F6E5116B}">
      <dsp:nvSpPr>
        <dsp:cNvPr id="0" name=""/>
        <dsp:cNvSpPr/>
      </dsp:nvSpPr>
      <dsp:spPr>
        <a:xfrm>
          <a:off x="5338404" y="2198847"/>
          <a:ext cx="2042493" cy="1952791"/>
        </a:xfrm>
        <a:prstGeom prst="ellipse">
          <a:avLst/>
        </a:prstGeom>
        <a:solidFill>
          <a:schemeClr val="accent3">
            <a:hueOff val="-5608813"/>
            <a:satOff val="-2884"/>
            <a:lumOff val="-12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Источник учебной, музыкальной информации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5637520" y="2484827"/>
        <a:ext cx="1444261" cy="1380831"/>
      </dsp:txXfrm>
    </dsp:sp>
    <dsp:sp modelId="{BE598906-2ADD-4756-9901-E9A951412864}">
      <dsp:nvSpPr>
        <dsp:cNvPr id="0" name=""/>
        <dsp:cNvSpPr/>
      </dsp:nvSpPr>
      <dsp:spPr>
        <a:xfrm>
          <a:off x="2962674" y="4367408"/>
          <a:ext cx="2165563" cy="1818829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Наглядное пособие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3279813" y="4633769"/>
        <a:ext cx="1531285" cy="1286107"/>
      </dsp:txXfrm>
    </dsp:sp>
    <dsp:sp modelId="{75E65099-FA94-4027-BA25-78D0CFD8D4A0}">
      <dsp:nvSpPr>
        <dsp:cNvPr id="0" name=""/>
        <dsp:cNvSpPr/>
      </dsp:nvSpPr>
      <dsp:spPr>
        <a:xfrm>
          <a:off x="662991" y="2198847"/>
          <a:ext cx="2092828" cy="1952791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Средство подготовки текстов, музыкального материала, их хранение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969479" y="2484827"/>
        <a:ext cx="1479852" cy="13808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5ADF-B5DF-4C84-84BE-0A6E4C29542F}">
      <dsp:nvSpPr>
        <dsp:cNvPr id="0" name=""/>
        <dsp:cNvSpPr/>
      </dsp:nvSpPr>
      <dsp:spPr>
        <a:xfrm>
          <a:off x="257293" y="3599572"/>
          <a:ext cx="4164918" cy="2498950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Создать  условия для выявления и развития способностей каждого ребёнка, для активизации познавательной  и творческой деятельности.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Решить проблему мотивации .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257293" y="3599572"/>
        <a:ext cx="4164918" cy="2498950"/>
      </dsp:txXfrm>
    </dsp:sp>
    <dsp:sp modelId="{C9FC064B-760D-49BD-AD66-CFD7563F5801}">
      <dsp:nvSpPr>
        <dsp:cNvPr id="0" name=""/>
        <dsp:cNvSpPr/>
      </dsp:nvSpPr>
      <dsp:spPr>
        <a:xfrm>
          <a:off x="4536497" y="3606144"/>
          <a:ext cx="4164918" cy="2498950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Разрабатывать  новые технологии обучения, дидактические пособия.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Сократить время на подготовку  к совместной деятельности  с детьми.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Повысить качество и эффективность деятельности. </a:t>
          </a:r>
          <a:endParaRPr lang="ru-RU" sz="2000" kern="1200" dirty="0"/>
        </a:p>
      </dsp:txBody>
      <dsp:txXfrm>
        <a:off x="4536497" y="3606144"/>
        <a:ext cx="4164918" cy="2498950"/>
      </dsp:txXfrm>
    </dsp:sp>
    <dsp:sp modelId="{96451F49-6544-41C4-B99D-3E66ABCA4338}">
      <dsp:nvSpPr>
        <dsp:cNvPr id="0" name=""/>
        <dsp:cNvSpPr/>
      </dsp:nvSpPr>
      <dsp:spPr>
        <a:xfrm>
          <a:off x="2388149" y="0"/>
          <a:ext cx="4164918" cy="2498950"/>
        </a:xfrm>
        <a:prstGeom prst="rect">
          <a:avLst/>
        </a:prstGeom>
        <a:gradFill rotWithShape="1">
          <a:gsLst>
            <a:gs pos="0">
              <a:schemeClr val="accent3">
                <a:tint val="35000"/>
                <a:satMod val="253000"/>
              </a:schemeClr>
            </a:gs>
            <a:gs pos="50000">
              <a:schemeClr val="accent3">
                <a:tint val="42000"/>
                <a:satMod val="255000"/>
              </a:schemeClr>
            </a:gs>
            <a:gs pos="97000">
              <a:schemeClr val="accent3">
                <a:tint val="53000"/>
                <a:satMod val="260000"/>
              </a:schemeClr>
            </a:gs>
            <a:gs pos="100000">
              <a:schemeClr val="accent3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2388149" y="0"/>
        <a:ext cx="4164918" cy="2498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CFF773-4289-4358-89D3-E36E4D70912C}" type="datetimeFigureOut">
              <a:rPr lang="ru-RU"/>
              <a:pPr>
                <a:defRPr/>
              </a:pPr>
              <a:t>30.01.2021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DD91AA-2C6D-49CA-BFA4-7B3792950E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967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69B3FC-ABE2-472E-9E21-C289347FD0D0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132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920E62-B823-4DD2-8E0F-C486B799738A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723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45D34E-0C5A-4C78-AD32-C1217F4E7EC4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927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4FA531-A61E-481F-BAE2-0716654ACE31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99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FDB25A-C315-4E67-80E1-945563C9A0DB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315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621386-7CD7-480C-864A-D43C9E113ED6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193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FC44F3-E7AC-4EBD-B1C1-5147F5C5919B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158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B667C0-6D94-40C9-89EF-C20E5505F6CD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244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C06A3B-6723-41D4-ABF3-638EBC720E6C}" type="datetimeFigureOut">
              <a:rPr lang="ru-RU"/>
              <a:pPr>
                <a:defRPr/>
              </a:pPr>
              <a:t>30.01.2021</a:t>
            </a:fld>
            <a:endParaRPr lang="ru-RU" dirty="0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05492-1795-4140-8DC5-3C061511EB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789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22610-E549-4C75-B0EB-8B049AC51BA1}" type="datetimeFigureOut">
              <a:rPr lang="ru-RU"/>
              <a:pPr>
                <a:defRPr/>
              </a:pPr>
              <a:t>30.01.2021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A490D-EBDC-4DCC-BBC8-1EC8203150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306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B43F3-B640-4E9A-865D-31BC721E2BA8}" type="datetimeFigureOut">
              <a:rPr lang="ru-RU"/>
              <a:pPr>
                <a:defRPr/>
              </a:pPr>
              <a:t>30.01.2021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7C6B2-54AE-426A-9770-3425FFA69F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941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F56B4-CB24-4B48-8DD0-EBE74542D2C4}" type="datetimeFigureOut">
              <a:rPr lang="ru-RU"/>
              <a:pPr>
                <a:defRPr/>
              </a:pPr>
              <a:t>30.01.2021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33533-8178-48A3-99E6-EF82D24AE4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2060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365B8-D3EF-448E-957C-A517B28EBE37}" type="datetimeFigureOut">
              <a:rPr lang="ru-RU"/>
              <a:pPr>
                <a:defRPr/>
              </a:pPr>
              <a:t>30.01.2021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BA9C1-C9DA-452C-8003-764B9F2B38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742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5FBC5-98D0-4D9F-9051-9F4D31CCD2BB}" type="datetimeFigureOut">
              <a:rPr lang="ru-RU"/>
              <a:pPr>
                <a:defRPr/>
              </a:pPr>
              <a:t>30.01.2021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BB971-9176-4708-AE2B-CCA2CC9016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027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62C6F5-1053-45DF-B672-C6020CF35BC9}" type="datetimeFigureOut">
              <a:rPr lang="ru-RU"/>
              <a:pPr>
                <a:defRPr/>
              </a:pPr>
              <a:t>30.01.2021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B4CA8-7157-4196-AA8D-8871D16B28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3907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D3558-89B5-495F-9342-CCFB00707E48}" type="datetimeFigureOut">
              <a:rPr lang="ru-RU"/>
              <a:pPr>
                <a:defRPr/>
              </a:pPr>
              <a:t>30.01.2021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54A3A-B282-409B-AF71-7FEA3572C4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832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424D6D-7AE9-4968-B12E-DA4A9C6472FD}" type="datetimeFigureOut">
              <a:rPr lang="ru-RU"/>
              <a:pPr>
                <a:defRPr/>
              </a:pPr>
              <a:t>30.01.2021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9868C-AE09-4454-B1AD-B93227F956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890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C6D058-A373-49B0-A68E-AA370A87CE2B}" type="datetimeFigureOut">
              <a:rPr lang="ru-RU"/>
              <a:pPr>
                <a:defRPr/>
              </a:pPr>
              <a:t>30.01.2021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2F7DC-A691-4435-89FA-D69E6FC9E8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075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3BDD82-03E8-4C78-B39B-29546AED960B}" type="datetimeFigureOut">
              <a:rPr lang="ru-RU"/>
              <a:pPr>
                <a:defRPr/>
              </a:pPr>
              <a:t>30.01.2021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94EAB-F9BC-4141-9ADC-875BC52A9B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068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D42E41ED-DC5A-4FF2-AF04-9C5B7CFFE086}" type="datetimeFigureOut">
              <a:rPr lang="ru-RU"/>
              <a:pPr>
                <a:defRPr/>
              </a:pPr>
              <a:t>30.01.2021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</a:defRPr>
            </a:lvl1pPr>
          </a:lstStyle>
          <a:p>
            <a:fld id="{3555ABDF-B960-460E-AAD8-B7817D909EC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2" r:id="rId2"/>
    <p:sldLayoutId id="2147484178" r:id="rId3"/>
    <p:sldLayoutId id="2147484173" r:id="rId4"/>
    <p:sldLayoutId id="2147484179" r:id="rId5"/>
    <p:sldLayoutId id="2147484174" r:id="rId6"/>
    <p:sldLayoutId id="2147484180" r:id="rId7"/>
    <p:sldLayoutId id="2147484181" r:id="rId8"/>
    <p:sldLayoutId id="2147484182" r:id="rId9"/>
    <p:sldLayoutId id="2147484175" r:id="rId10"/>
    <p:sldLayoutId id="21474841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1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2852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Использование информационно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компьютерных технологий в музыкальном развитии дошкольников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819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294188"/>
            <a:ext cx="478790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827088" y="549275"/>
            <a:ext cx="7467600" cy="5802313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Использование ИКТ в музыкальном   воспитании дошкольников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-это только средство для реализации целей и задач, поставленных перед педагогом.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Главенствующая роль в музыкальном воспитании всегда останется за музыкальным руководителем!</a:t>
            </a:r>
          </a:p>
        </p:txBody>
      </p:sp>
      <p:pic>
        <p:nvPicPr>
          <p:cNvPr id="18435" name="Picture 3" descr="D:\сохр\Рабочий стол\мама работа\КАРТИНКИ\b17d8f879d6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878388"/>
            <a:ext cx="4094162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КАРТИНКИ\фоны7\desktopwallpapers.org.ua-6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8175" y="1198563"/>
            <a:ext cx="6016625" cy="44640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FF0000"/>
                </a:solidFill>
              </a:rPr>
              <a:t>Доклад подготовила :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Музыкальный руководитель/ХОРЕОГРАФ/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Потапова Т.Б.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МБДОУ № 66 «НЕПОСЕДЫ»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г.о</a:t>
            </a:r>
            <a:r>
              <a:rPr lang="ru-RU" sz="2400" b="1" i="1" dirty="0" smtClean="0">
                <a:solidFill>
                  <a:srgbClr val="FF0000"/>
                </a:solidFill>
              </a:rPr>
              <a:t>. Мытищи Московской области</a:t>
            </a:r>
            <a:r>
              <a:rPr lang="ru-RU" sz="2400" b="1" i="1" dirty="0" smtClean="0">
                <a:solidFill>
                  <a:srgbClr val="FF0000"/>
                </a:solidFill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3600" b="1" i="1" dirty="0">
                <a:solidFill>
                  <a:srgbClr val="FF0000"/>
                </a:solidFill>
              </a:rPr>
              <a:t/>
            </a:r>
            <a:br>
              <a:rPr lang="ru-RU" sz="3600" b="1" i="1" dirty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Спасибо за внимание!</a:t>
            </a:r>
            <a:r>
              <a:rPr lang="ru-RU" sz="3600" b="1" i="1" dirty="0">
                <a:solidFill>
                  <a:srgbClr val="FF0000"/>
                </a:solidFill>
              </a:rPr>
              <a:t/>
            </a:r>
            <a:br>
              <a:rPr lang="ru-RU" sz="3600" b="1" i="1" dirty="0">
                <a:solidFill>
                  <a:srgbClr val="FF0000"/>
                </a:solidFill>
              </a:rPr>
            </a:b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539750" y="3860800"/>
            <a:ext cx="7467600" cy="1871663"/>
          </a:xfr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00B050"/>
                </a:solidFill>
              </a:rPr>
              <a:t>  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процесс подготовки  и передачи    информации   обучаемому, средством осуществления  которых   является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компьютер.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 descr="1252597_f5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38" y="409575"/>
            <a:ext cx="2403475" cy="30622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5" name="Пятно 1 4"/>
          <p:cNvSpPr/>
          <p:nvPr/>
        </p:nvSpPr>
        <p:spPr>
          <a:xfrm>
            <a:off x="3203847" y="-243408"/>
            <a:ext cx="6121127" cy="4104456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Компьютерные  (информационные) технологии обучения- 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85728"/>
          <a:ext cx="8043890" cy="6188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2800" dirty="0">
              <a:solidFill>
                <a:schemeClr val="tx2">
                  <a:satMod val="130000"/>
                </a:schemeClr>
              </a:solidFill>
            </a:endParaRPr>
          </a:p>
        </p:txBody>
      </p:sp>
      <p:grpSp>
        <p:nvGrpSpPr>
          <p:cNvPr id="11267" name="Группа 7"/>
          <p:cNvGrpSpPr>
            <a:grpSpLocks/>
          </p:cNvGrpSpPr>
          <p:nvPr/>
        </p:nvGrpSpPr>
        <p:grpSpPr bwMode="auto">
          <a:xfrm>
            <a:off x="1763713" y="333375"/>
            <a:ext cx="6408737" cy="6264275"/>
            <a:chOff x="1907704" y="1448118"/>
            <a:chExt cx="4246756" cy="5031286"/>
          </a:xfrm>
        </p:grpSpPr>
        <p:sp>
          <p:nvSpPr>
            <p:cNvPr id="9" name="Полилиния 8"/>
            <p:cNvSpPr/>
            <p:nvPr/>
          </p:nvSpPr>
          <p:spPr>
            <a:xfrm rot="2561989">
              <a:off x="3865398" y="4811659"/>
              <a:ext cx="726904" cy="561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7685"/>
                  </a:moveTo>
                  <a:lnTo>
                    <a:pt x="727705" y="2768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3961127" y="3820958"/>
              <a:ext cx="808956" cy="5482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7685"/>
                  </a:moveTo>
                  <a:lnTo>
                    <a:pt x="808976" y="2768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 rot="19038011">
              <a:off x="3865398" y="2828981"/>
              <a:ext cx="726904" cy="5482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7685"/>
                  </a:moveTo>
                  <a:lnTo>
                    <a:pt x="727705" y="2768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Овал 11"/>
            <p:cNvSpPr/>
            <p:nvPr/>
          </p:nvSpPr>
          <p:spPr>
            <a:xfrm>
              <a:off x="1907704" y="2589274"/>
              <a:ext cx="2195437" cy="241236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4312481" y="1448118"/>
              <a:ext cx="1384377" cy="1707272"/>
            </a:xfrm>
            <a:custGeom>
              <a:avLst/>
              <a:gdLst>
                <a:gd name="connsiteX0" fmla="*/ 0 w 1384157"/>
                <a:gd name="connsiteY0" fmla="*/ 692079 h 1384157"/>
                <a:gd name="connsiteX1" fmla="*/ 692079 w 1384157"/>
                <a:gd name="connsiteY1" fmla="*/ 0 h 1384157"/>
                <a:gd name="connsiteX2" fmla="*/ 1384158 w 1384157"/>
                <a:gd name="connsiteY2" fmla="*/ 692079 h 1384157"/>
                <a:gd name="connsiteX3" fmla="*/ 692079 w 1384157"/>
                <a:gd name="connsiteY3" fmla="*/ 1384158 h 1384157"/>
                <a:gd name="connsiteX4" fmla="*/ 0 w 1384157"/>
                <a:gd name="connsiteY4" fmla="*/ 692079 h 138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4157" h="1384157">
                  <a:moveTo>
                    <a:pt x="0" y="692079"/>
                  </a:moveTo>
                  <a:cubicBezTo>
                    <a:pt x="0" y="309854"/>
                    <a:pt x="309854" y="0"/>
                    <a:pt x="692079" y="0"/>
                  </a:cubicBezTo>
                  <a:cubicBezTo>
                    <a:pt x="1074304" y="0"/>
                    <a:pt x="1384158" y="309854"/>
                    <a:pt x="1384158" y="692079"/>
                  </a:cubicBezTo>
                  <a:cubicBezTo>
                    <a:pt x="1384158" y="1074304"/>
                    <a:pt x="1074304" y="1384158"/>
                    <a:pt x="692079" y="1384158"/>
                  </a:cubicBezTo>
                  <a:cubicBezTo>
                    <a:pt x="309854" y="1384158"/>
                    <a:pt x="0" y="1074304"/>
                    <a:pt x="0" y="692079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8420" tIns="208420" rIns="208420" bIns="208420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/>
                <a:t>Непосредственная образовательная деятельность</a:t>
              </a: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4770083" y="3155390"/>
              <a:ext cx="1384377" cy="1708546"/>
            </a:xfrm>
            <a:custGeom>
              <a:avLst/>
              <a:gdLst>
                <a:gd name="connsiteX0" fmla="*/ 0 w 1384157"/>
                <a:gd name="connsiteY0" fmla="*/ 692079 h 1384157"/>
                <a:gd name="connsiteX1" fmla="*/ 692079 w 1384157"/>
                <a:gd name="connsiteY1" fmla="*/ 0 h 1384157"/>
                <a:gd name="connsiteX2" fmla="*/ 1384158 w 1384157"/>
                <a:gd name="connsiteY2" fmla="*/ 692079 h 1384157"/>
                <a:gd name="connsiteX3" fmla="*/ 692079 w 1384157"/>
                <a:gd name="connsiteY3" fmla="*/ 1384158 h 1384157"/>
                <a:gd name="connsiteX4" fmla="*/ 0 w 1384157"/>
                <a:gd name="connsiteY4" fmla="*/ 692079 h 138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4157" h="1384157">
                  <a:moveTo>
                    <a:pt x="0" y="692079"/>
                  </a:moveTo>
                  <a:cubicBezTo>
                    <a:pt x="0" y="309854"/>
                    <a:pt x="309854" y="0"/>
                    <a:pt x="692079" y="0"/>
                  </a:cubicBezTo>
                  <a:cubicBezTo>
                    <a:pt x="1074304" y="0"/>
                    <a:pt x="1384158" y="309854"/>
                    <a:pt x="1384158" y="692079"/>
                  </a:cubicBezTo>
                  <a:cubicBezTo>
                    <a:pt x="1384158" y="1074304"/>
                    <a:pt x="1074304" y="1384158"/>
                    <a:pt x="692079" y="1384158"/>
                  </a:cubicBezTo>
                  <a:cubicBezTo>
                    <a:pt x="309854" y="1384158"/>
                    <a:pt x="0" y="1074304"/>
                    <a:pt x="0" y="692079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8420" tIns="208420" rIns="208420" bIns="208420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/>
                <a:t>Работа с родителями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312481" y="4863936"/>
              <a:ext cx="1384377" cy="1615468"/>
            </a:xfrm>
            <a:custGeom>
              <a:avLst/>
              <a:gdLst>
                <a:gd name="connsiteX0" fmla="*/ 0 w 1384157"/>
                <a:gd name="connsiteY0" fmla="*/ 692079 h 1384157"/>
                <a:gd name="connsiteX1" fmla="*/ 692079 w 1384157"/>
                <a:gd name="connsiteY1" fmla="*/ 0 h 1384157"/>
                <a:gd name="connsiteX2" fmla="*/ 1384158 w 1384157"/>
                <a:gd name="connsiteY2" fmla="*/ 692079 h 1384157"/>
                <a:gd name="connsiteX3" fmla="*/ 692079 w 1384157"/>
                <a:gd name="connsiteY3" fmla="*/ 1384158 h 1384157"/>
                <a:gd name="connsiteX4" fmla="*/ 0 w 1384157"/>
                <a:gd name="connsiteY4" fmla="*/ 692079 h 138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4157" h="1384157">
                  <a:moveTo>
                    <a:pt x="0" y="692079"/>
                  </a:moveTo>
                  <a:cubicBezTo>
                    <a:pt x="0" y="309854"/>
                    <a:pt x="309854" y="0"/>
                    <a:pt x="692079" y="0"/>
                  </a:cubicBezTo>
                  <a:cubicBezTo>
                    <a:pt x="1074304" y="0"/>
                    <a:pt x="1384158" y="309854"/>
                    <a:pt x="1384158" y="692079"/>
                  </a:cubicBezTo>
                  <a:cubicBezTo>
                    <a:pt x="1384158" y="1074304"/>
                    <a:pt x="1074304" y="1384158"/>
                    <a:pt x="692079" y="1384158"/>
                  </a:cubicBezTo>
                  <a:cubicBezTo>
                    <a:pt x="309854" y="1384158"/>
                    <a:pt x="0" y="1074304"/>
                    <a:pt x="0" y="692079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8420" tIns="208420" rIns="208420" bIns="208420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/>
                <a:t>Праздники и развлечения</a:t>
              </a:r>
            </a:p>
          </p:txBody>
        </p:sp>
      </p:grpSp>
      <p:sp>
        <p:nvSpPr>
          <p:cNvPr id="11268" name="Прямоугольник 15"/>
          <p:cNvSpPr>
            <a:spLocks noChangeArrowheads="1"/>
          </p:cNvSpPr>
          <p:nvPr/>
        </p:nvSpPr>
        <p:spPr bwMode="auto">
          <a:xfrm>
            <a:off x="2411413" y="2459038"/>
            <a:ext cx="22288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Формы использования ИКТ в работе музыкального руководителя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79512" y="332656"/>
          <a:ext cx="8748464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верх 4"/>
          <p:cNvSpPr/>
          <p:nvPr/>
        </p:nvSpPr>
        <p:spPr>
          <a:xfrm rot="10800000">
            <a:off x="5678488" y="2708275"/>
            <a:ext cx="484187" cy="119380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Стрелка вверх 5"/>
          <p:cNvSpPr/>
          <p:nvPr/>
        </p:nvSpPr>
        <p:spPr>
          <a:xfrm rot="10800000">
            <a:off x="3132138" y="2708275"/>
            <a:ext cx="484187" cy="1223963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2700338" y="765175"/>
            <a:ext cx="38163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2"/>
                </a:solidFill>
                <a:latin typeface="Arial" panose="020B0604020202020204" pitchFamily="34" charset="0"/>
              </a:rPr>
              <a:t>Использования ИКТ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2"/>
                </a:solidFill>
                <a:latin typeface="Arial" panose="020B0604020202020204" pitchFamily="34" charset="0"/>
              </a:rPr>
              <a:t>в музыкальном развитии дошкольников, позволяет: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4053041_4f12b9d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13100"/>
            <a:ext cx="3989388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350" y="-315913"/>
            <a:ext cx="7499350" cy="114300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100" b="1" i="1" dirty="0" smtClean="0">
                <a:solidFill>
                  <a:schemeClr val="tx2">
                    <a:satMod val="130000"/>
                  </a:schemeClr>
                </a:solidFill>
              </a:rPr>
              <a:t>Возможности применения ИКТ  в музыкальном воспитании дошкольников.</a:t>
            </a:r>
            <a:endParaRPr lang="ru-RU" sz="31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40" name="Содержимое 2"/>
          <p:cNvSpPr>
            <a:spLocks noGrp="1"/>
          </p:cNvSpPr>
          <p:nvPr>
            <p:ph sz="half" idx="1"/>
          </p:nvPr>
        </p:nvSpPr>
        <p:spPr>
          <a:xfrm>
            <a:off x="563563" y="1412875"/>
            <a:ext cx="4186237" cy="4997450"/>
          </a:xfrm>
        </p:spPr>
        <p:txBody>
          <a:bodyPr/>
          <a:lstStyle/>
          <a:p>
            <a:pPr eaLnBrk="1" hangingPunct="1"/>
            <a:r>
              <a:rPr lang="ru-RU" altLang="ru-RU" sz="2200" b="1" i="1" smtClean="0">
                <a:solidFill>
                  <a:srgbClr val="FF0000"/>
                </a:solidFill>
              </a:rPr>
              <a:t>Мультимедиа презентации </a:t>
            </a:r>
            <a:r>
              <a:rPr lang="ru-RU" altLang="ru-RU" sz="2000" i="1" smtClean="0">
                <a:solidFill>
                  <a:srgbClr val="FF0000"/>
                </a:solidFill>
              </a:rPr>
              <a:t>– электронные диафильмы, включающие в себя анимацию, аудио- и видеофрагменты, элементы интерактивности (реакцию на действия пользователя)- наиболее распространённый вид представления демонстрационных материалов. </a:t>
            </a:r>
          </a:p>
          <a:p>
            <a:pPr eaLnBrk="1" hangingPunct="1"/>
            <a:endParaRPr lang="ru-RU" altLang="ru-RU" b="1" i="1" smtClean="0"/>
          </a:p>
          <a:p>
            <a:pPr eaLnBrk="1" hangingPunct="1"/>
            <a:endParaRPr lang="ru-RU" altLang="ru-RU" b="1" i="1" smtClean="0"/>
          </a:p>
          <a:p>
            <a:pPr eaLnBrk="1" hangingPunct="1"/>
            <a:endParaRPr lang="ru-RU" altLang="ru-RU" b="1" i="1" smtClean="0"/>
          </a:p>
          <a:p>
            <a:pPr eaLnBrk="1" hangingPunct="1"/>
            <a:endParaRPr lang="ru-RU" altLang="ru-RU" b="1" i="1" smtClean="0"/>
          </a:p>
          <a:p>
            <a:pPr eaLnBrk="1" hangingPunct="1"/>
            <a:endParaRPr lang="ru-RU" altLang="ru-RU" smtClean="0"/>
          </a:p>
        </p:txBody>
      </p:sp>
      <p:sp>
        <p:nvSpPr>
          <p:cNvPr id="14341" name="Содержимое 4"/>
          <p:cNvSpPr>
            <a:spLocks noGrp="1"/>
          </p:cNvSpPr>
          <p:nvPr>
            <p:ph sz="half" idx="2"/>
          </p:nvPr>
        </p:nvSpPr>
        <p:spPr>
          <a:xfrm>
            <a:off x="4752975" y="1417638"/>
            <a:ext cx="4017963" cy="4572000"/>
          </a:xfrm>
        </p:spPr>
        <p:txBody>
          <a:bodyPr/>
          <a:lstStyle/>
          <a:p>
            <a:pPr eaLnBrk="1" hangingPunct="1"/>
            <a:r>
              <a:rPr lang="ru-RU" altLang="ru-RU" sz="2000" i="1" smtClean="0">
                <a:solidFill>
                  <a:srgbClr val="FF0000"/>
                </a:solidFill>
              </a:rPr>
              <a:t>Использование мультимедиа презентаций целесообразно как с помощью компьютера, так и с помощью мульти-медийного проекционного экрана</a:t>
            </a:r>
            <a:r>
              <a:rPr lang="ru-RU" altLang="ru-RU" sz="2000" smtClean="0">
                <a:solidFill>
                  <a:srgbClr val="FF0000"/>
                </a:solidFill>
              </a:rPr>
              <a:t>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  <p:bldP spid="1434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C00000"/>
                </a:solidFill>
              </a:rPr>
              <a:t>Использование презентаций по  видам музыкальной деятельности:</a:t>
            </a: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i="1" dirty="0" smtClean="0"/>
              <a:t>Восприятие музыки:                                       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b="1" i="1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b="1" i="1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b="1" i="1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b="1" i="1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i="1" dirty="0" smtClean="0"/>
              <a:t>Музыкально – </a:t>
            </a:r>
          </a:p>
          <a:p>
            <a:pPr marL="8255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2800" b="1" i="1" dirty="0"/>
              <a:t> </a:t>
            </a:r>
            <a:r>
              <a:rPr lang="ru-RU" sz="2800" b="1" i="1" dirty="0" smtClean="0"/>
              <a:t>  ритмические движения</a:t>
            </a:r>
            <a:endParaRPr lang="ru-RU" sz="2800" dirty="0" smtClean="0"/>
          </a:p>
        </p:txBody>
      </p:sp>
      <p:pic>
        <p:nvPicPr>
          <p:cNvPr id="15365" name="Рисунок 6" descr="Рисунок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5450" y="2282825"/>
            <a:ext cx="1328738" cy="164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25068">
            <a:off x="1347788" y="2311400"/>
            <a:ext cx="2058987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6590">
            <a:off x="6324600" y="1989138"/>
            <a:ext cx="1722438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4173538"/>
            <a:ext cx="14843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4950" y="300038"/>
            <a:ext cx="7240588" cy="6259512"/>
          </a:xfrm>
        </p:spPr>
        <p:txBody>
          <a:bodyPr>
            <a:normAutofit fontScale="55000" lnSpcReduction="20000"/>
          </a:bodyPr>
          <a:lstStyle/>
          <a:p>
            <a:pPr marL="685800" indent="-685800" eaLnBrk="1" fontAlgn="auto" hangingPunct="1">
              <a:spcAft>
                <a:spcPts val="0"/>
              </a:spcAft>
              <a:buFont typeface="Corbel" pitchFamily="34" charset="0"/>
              <a:buChar char="•"/>
              <a:defRPr/>
            </a:pPr>
            <a:r>
              <a:rPr lang="ru-RU" sz="5100" b="1" i="1" dirty="0" smtClean="0"/>
              <a:t>Пение: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b="1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b="1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b="1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b="1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b="1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b="1" i="1" dirty="0" smtClean="0"/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4500" b="1" i="1" dirty="0" smtClean="0"/>
              <a:t> </a:t>
            </a:r>
          </a:p>
          <a:p>
            <a:pPr marL="685800" indent="-685800" eaLnBrk="1" fontAlgn="auto" hangingPunct="1">
              <a:spcAft>
                <a:spcPts val="0"/>
              </a:spcAft>
              <a:buFont typeface="Corbel" pitchFamily="34" charset="0"/>
              <a:buChar char="•"/>
              <a:defRPr/>
            </a:pPr>
            <a:r>
              <a:rPr lang="ru-RU" sz="5100" b="1" i="1" dirty="0" smtClean="0"/>
              <a:t> Музыкально – дидактические игры: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b="1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b="1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b="1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b="1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b="1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b="1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b="1" i="1" dirty="0" smtClean="0"/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b="1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b="1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i="1" dirty="0" smtClean="0"/>
              <a:t> </a:t>
            </a:r>
            <a:endParaRPr lang="ru-RU" dirty="0"/>
          </a:p>
        </p:txBody>
      </p:sp>
      <p:pic>
        <p:nvPicPr>
          <p:cNvPr id="16387" name="Рисунок 3" descr="Рисунок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69443">
            <a:off x="4375150" y="265113"/>
            <a:ext cx="1500188" cy="2081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2" name="Рисунок 8" descr="177768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1238" y="5010150"/>
            <a:ext cx="1357312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70877">
            <a:off x="2962275" y="4954588"/>
            <a:ext cx="1554163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00318">
            <a:off x="1666875" y="3648075"/>
            <a:ext cx="1624013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881563"/>
            <a:ext cx="1209675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017963"/>
            <a:ext cx="93980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1254125" y="765175"/>
            <a:ext cx="7499350" cy="4500563"/>
          </a:xfrm>
        </p:spPr>
        <p:txBody>
          <a:bodyPr/>
          <a:lstStyle/>
          <a:p>
            <a:pPr eaLnBrk="1" hangingPunct="1"/>
            <a:r>
              <a:rPr lang="ru-RU" altLang="ru-RU" sz="2800" b="1" i="1" smtClean="0"/>
              <a:t>Игра на детских музыкальных инструментах</a:t>
            </a:r>
          </a:p>
          <a:p>
            <a:pPr eaLnBrk="1" hangingPunct="1"/>
            <a:endParaRPr lang="ru-RU" altLang="ru-RU" sz="2800" b="1" i="1" smtClean="0"/>
          </a:p>
          <a:p>
            <a:pPr eaLnBrk="1" hangingPunct="1"/>
            <a:endParaRPr lang="ru-RU" altLang="ru-RU" sz="2800" b="1" i="1" smtClean="0"/>
          </a:p>
          <a:p>
            <a:pPr eaLnBrk="1" hangingPunct="1"/>
            <a:endParaRPr lang="ru-RU" altLang="ru-RU" sz="2800" b="1" i="1" smtClean="0"/>
          </a:p>
          <a:p>
            <a:pPr eaLnBrk="1" hangingPunct="1"/>
            <a:endParaRPr lang="ru-RU" altLang="ru-RU" sz="2800" b="1" i="1" smtClean="0"/>
          </a:p>
          <a:p>
            <a:pPr eaLnBrk="1" hangingPunct="1"/>
            <a:endParaRPr lang="ru-RU" altLang="ru-RU" sz="2800" b="1" i="1" smtClean="0"/>
          </a:p>
          <a:p>
            <a:pPr eaLnBrk="1" hangingPunct="1"/>
            <a:r>
              <a:rPr lang="ru-RU" altLang="ru-RU" sz="2800" b="1" i="1" smtClean="0"/>
              <a:t>Знакомство с разными видами искусства. </a:t>
            </a:r>
          </a:p>
          <a:p>
            <a:pPr eaLnBrk="1" hangingPunct="1"/>
            <a:endParaRPr lang="ru-RU" altLang="ru-RU" sz="2800" b="1" i="1" smtClean="0"/>
          </a:p>
        </p:txBody>
      </p:sp>
      <p:pic>
        <p:nvPicPr>
          <p:cNvPr id="6" name="Рисунок 8" descr="177768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59573">
            <a:off x="10046771" y="1545588"/>
            <a:ext cx="1357312" cy="141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117725"/>
            <a:ext cx="2017712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268413"/>
            <a:ext cx="1666875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66913"/>
            <a:ext cx="18637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1087989_ballet_and_opera_medi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868863"/>
            <a:ext cx="165576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964849_ballet_and_opera_mediu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9677">
            <a:off x="5702300" y="4910138"/>
            <a:ext cx="165417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1031</TotalTime>
  <Words>244</Words>
  <Application>Microsoft Office PowerPoint</Application>
  <PresentationFormat>Экран (4:3)</PresentationFormat>
  <Paragraphs>70</Paragraphs>
  <Slides>11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Corbel</vt:lpstr>
      <vt:lpstr>Wingdings 2</vt:lpstr>
      <vt:lpstr>Verdana</vt:lpstr>
      <vt:lpstr>Calibri</vt:lpstr>
      <vt:lpstr>Gill Sans MT</vt:lpstr>
      <vt:lpstr>Wingdings</vt:lpstr>
      <vt:lpstr>Солнцестояние</vt:lpstr>
      <vt:lpstr> Использование информационно компьютерных технологий в музыкальном развитии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  Возможности применения ИКТ  в музыкальном воспитании дошкольников.</vt:lpstr>
      <vt:lpstr>Использование презентаций по  видам музыкальной деятельности:</vt:lpstr>
      <vt:lpstr>Презентация PowerPoint</vt:lpstr>
      <vt:lpstr>Презентация PowerPoint</vt:lpstr>
      <vt:lpstr>Презентация PowerPoint</vt:lpstr>
      <vt:lpstr>Доклад подготовила : Музыкальный руководитель/ХОРЕОГРАФ/ Потапова Т.Б. МБДОУ № 66 «НЕПОСЕДЫ» г.о. Мытищи Московской области   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мобильная группа городского методического объединения музыкальных руководителей</dc:title>
  <dc:creator>Наташа</dc:creator>
  <cp:lastModifiedBy>Непоседы №66</cp:lastModifiedBy>
  <cp:revision>96</cp:revision>
  <dcterms:created xsi:type="dcterms:W3CDTF">2011-02-04T07:11:15Z</dcterms:created>
  <dcterms:modified xsi:type="dcterms:W3CDTF">2021-01-30T09:27:22Z</dcterms:modified>
</cp:coreProperties>
</file>