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59" r:id="rId6"/>
    <p:sldId id="261" r:id="rId7"/>
    <p:sldId id="273" r:id="rId8"/>
    <p:sldId id="260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095" autoAdjust="0"/>
  </p:normalViewPr>
  <p:slideViewPr>
    <p:cSldViewPr snapToGrid="0">
      <p:cViewPr varScale="1">
        <p:scale>
          <a:sx n="53" d="100"/>
          <a:sy n="53" d="100"/>
        </p:scale>
        <p:origin x="13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481FF-3CDD-40EA-A678-795926B6481C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DE162-BF1C-431B-B31A-0FD8BDCDD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69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E162-BF1C-431B-B31A-0FD8BDCDD91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723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E162-BF1C-431B-B31A-0FD8BDCDD91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013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E162-BF1C-431B-B31A-0FD8BDCDD91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41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E162-BF1C-431B-B31A-0FD8BDCDD91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3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A523-F88B-415D-94D7-1465A8C0B7C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B8F6-EB37-4E50-8A6F-09B02040B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63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A523-F88B-415D-94D7-1465A8C0B7C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B8F6-EB37-4E50-8A6F-09B02040B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3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A523-F88B-415D-94D7-1465A8C0B7C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B8F6-EB37-4E50-8A6F-09B02040B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44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A523-F88B-415D-94D7-1465A8C0B7C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B8F6-EB37-4E50-8A6F-09B02040B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05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A523-F88B-415D-94D7-1465A8C0B7C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B8F6-EB37-4E50-8A6F-09B02040B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7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A523-F88B-415D-94D7-1465A8C0B7C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B8F6-EB37-4E50-8A6F-09B02040B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56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A523-F88B-415D-94D7-1465A8C0B7C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B8F6-EB37-4E50-8A6F-09B02040B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A523-F88B-415D-94D7-1465A8C0B7C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B8F6-EB37-4E50-8A6F-09B02040B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71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A523-F88B-415D-94D7-1465A8C0B7C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B8F6-EB37-4E50-8A6F-09B02040B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18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A523-F88B-415D-94D7-1465A8C0B7C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B8F6-EB37-4E50-8A6F-09B02040B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68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A523-F88B-415D-94D7-1465A8C0B7C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B8F6-EB37-4E50-8A6F-09B02040B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2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3A523-F88B-415D-94D7-1465A8C0B7C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7B8F6-EB37-4E50-8A6F-09B02040B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75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jpeg"/><Relationship Id="rId4" Type="http://schemas.openxmlformats.org/officeDocument/2006/relationships/image" Target="../media/image5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G"/><Relationship Id="rId3" Type="http://schemas.openxmlformats.org/officeDocument/2006/relationships/image" Target="../media/image72.jpeg"/><Relationship Id="rId7" Type="http://schemas.openxmlformats.org/officeDocument/2006/relationships/image" Target="../media/image76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JPG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82138"/>
            <a:ext cx="9144000" cy="14057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Группа №7 «Ромашка»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старшая группа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5845" y="4210812"/>
            <a:ext cx="1460310" cy="57607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7" y="4247607"/>
            <a:ext cx="3083985" cy="2312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0" y="1326085"/>
            <a:ext cx="3459727" cy="25947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305" y="1312369"/>
            <a:ext cx="3478015" cy="26085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63" y="4204297"/>
            <a:ext cx="3141732" cy="23562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8954" y="2513975"/>
            <a:ext cx="4321327" cy="324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3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Физическое развитие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Утренняя зарядка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76" y="1700784"/>
            <a:ext cx="6169152" cy="46268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448" y="2267712"/>
            <a:ext cx="4340352" cy="325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76" y="237109"/>
            <a:ext cx="10515600" cy="988187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Физическое развитие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2" y="1059753"/>
            <a:ext cx="3553965" cy="26654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073" y="1059753"/>
            <a:ext cx="3346704" cy="2510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89" y="1210627"/>
            <a:ext cx="2913888" cy="2185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065" y="3767770"/>
            <a:ext cx="2193799" cy="29250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46" y="3816539"/>
            <a:ext cx="2157222" cy="2876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57" y="3725227"/>
            <a:ext cx="3797427" cy="28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9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5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Физическое </a:t>
            </a:r>
            <a:r>
              <a:rPr lang="ru-RU" sz="4000" dirty="0" smtClean="0">
                <a:solidFill>
                  <a:srgbClr val="FF0000"/>
                </a:solidFill>
              </a:rPr>
              <a:t>развитие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Бассейн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926" y="4234257"/>
            <a:ext cx="2232874" cy="24957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64" y="1442225"/>
            <a:ext cx="4056364" cy="46685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418" y="896112"/>
            <a:ext cx="2653760" cy="3108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90" y="1261872"/>
            <a:ext cx="3375184" cy="505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9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Физическое </a:t>
            </a:r>
            <a:r>
              <a:rPr lang="ru-RU" sz="4000" dirty="0" smtClean="0">
                <a:solidFill>
                  <a:srgbClr val="FF0000"/>
                </a:solidFill>
              </a:rPr>
              <a:t>развитие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Подвижные игры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04" y="4063015"/>
            <a:ext cx="3440696" cy="25805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20" y="1141431"/>
            <a:ext cx="3609655" cy="27072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330" y="1089262"/>
            <a:ext cx="3644006" cy="27594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297" y="4063015"/>
            <a:ext cx="3468623" cy="258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96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Физическое развитие и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здоровьесбережение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Развивающая игра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2" y="1380744"/>
            <a:ext cx="2745486" cy="20591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32" y="1685353"/>
            <a:ext cx="3108960" cy="2331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32" y="4257674"/>
            <a:ext cx="3133344" cy="2350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32" y="1380744"/>
            <a:ext cx="3252216" cy="24391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32" y="4257675"/>
            <a:ext cx="3252216" cy="24391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1306" y="3932885"/>
            <a:ext cx="2971013" cy="255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1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Режимные моменты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203" y="424390"/>
            <a:ext cx="2198528" cy="29313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68" y="1385622"/>
            <a:ext cx="2923697" cy="2192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203" y="3578395"/>
            <a:ext cx="2301589" cy="30687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540" y="3541437"/>
            <a:ext cx="2329307" cy="3105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97" y="1096389"/>
            <a:ext cx="2914960" cy="21862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14" y="1890075"/>
            <a:ext cx="2781109" cy="38692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087" y="4067967"/>
            <a:ext cx="3034097" cy="227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Для Вас, родители!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" y="1690688"/>
            <a:ext cx="5102352" cy="38267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1690688"/>
            <a:ext cx="5047488" cy="378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Социально-коммуникативное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развитие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5738" y="1331839"/>
            <a:ext cx="3230434" cy="26457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20591" y="1962289"/>
            <a:ext cx="2714753" cy="2036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095" y="4573515"/>
            <a:ext cx="2587956" cy="1940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2100" y="1031051"/>
            <a:ext cx="2429176" cy="32389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2674" y="4414785"/>
            <a:ext cx="1693822" cy="22584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28879" y="1938574"/>
            <a:ext cx="2747194" cy="20603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09160" y="4840898"/>
            <a:ext cx="2139068" cy="160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9317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Социально-коммуникативное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развитие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Развивающая среда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70" y="1675604"/>
            <a:ext cx="3075432" cy="23065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89868" y="955116"/>
            <a:ext cx="3310545" cy="2482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34643" y="2721770"/>
            <a:ext cx="3346704" cy="24888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72" y="4480560"/>
            <a:ext cx="3333580" cy="19929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288" y="2196570"/>
            <a:ext cx="2600810" cy="34677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8805" y="4121896"/>
            <a:ext cx="2032670" cy="271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Социально-коммуникативное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развитие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>Развивающая среда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70027" y="1904365"/>
            <a:ext cx="5180584" cy="38854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70775" y="1893697"/>
            <a:ext cx="5192776" cy="38945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254" y="2669223"/>
            <a:ext cx="3719491" cy="278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97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Познавательное развитие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096" y="4183800"/>
            <a:ext cx="4261104" cy="25096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819" y="1232828"/>
            <a:ext cx="3745991" cy="28094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28412" y="2077555"/>
            <a:ext cx="4613282" cy="3459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41" y="973773"/>
            <a:ext cx="2301411" cy="30685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34" y="4340307"/>
            <a:ext cx="3137468" cy="235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8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Познавательное развитие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Развивающая среда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94" y="272954"/>
            <a:ext cx="2735459" cy="36472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5713" y="273846"/>
            <a:ext cx="2856580" cy="3808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245" y="4306185"/>
            <a:ext cx="3486912" cy="2615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75878" y="4275706"/>
            <a:ext cx="2843784" cy="21328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94" y="4306185"/>
            <a:ext cx="3030604" cy="22729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40057" y="4275908"/>
            <a:ext cx="2845401" cy="21340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047" y="1558590"/>
            <a:ext cx="2687326" cy="20154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51367" y="1558590"/>
            <a:ext cx="2693352" cy="202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530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Речевое развитие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9" y="468594"/>
            <a:ext cx="2479718" cy="33062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13" y="1441485"/>
            <a:ext cx="3734895" cy="4900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108" y="4234939"/>
            <a:ext cx="2746979" cy="2060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80" y="4497994"/>
            <a:ext cx="2854068" cy="21405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64" y="1016430"/>
            <a:ext cx="4380197" cy="328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5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52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Художественно-эстетическое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развитие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611" y="3931527"/>
            <a:ext cx="3560064" cy="2670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9703" y="757738"/>
            <a:ext cx="2424684" cy="3232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68" y="951999"/>
            <a:ext cx="4271772" cy="23523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" y="3665505"/>
            <a:ext cx="2243328" cy="29911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815" y="1359442"/>
            <a:ext cx="3048000" cy="2286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8592" y="4242593"/>
            <a:ext cx="1810512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34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Художественно-эстетическое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развитие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Развивающая среда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42443" y="2187388"/>
            <a:ext cx="4514592" cy="3385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65035" y="2187388"/>
            <a:ext cx="4514593" cy="33859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552" y="2464466"/>
            <a:ext cx="4196336" cy="314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8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39</Words>
  <Application>Microsoft Office PowerPoint</Application>
  <PresentationFormat>Широкоэкранный</PresentationFormat>
  <Paragraphs>20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Группа №7 «Ромашка»  старшая группа</vt:lpstr>
      <vt:lpstr>Социально-коммуникативное  развитие</vt:lpstr>
      <vt:lpstr>Социально-коммуникативное  развитие Развивающая среда</vt:lpstr>
      <vt:lpstr>Социально-коммуникативное  развитие Развивающая среда</vt:lpstr>
      <vt:lpstr>Познавательное развитие</vt:lpstr>
      <vt:lpstr>Познавательное развитие Развивающая среда</vt:lpstr>
      <vt:lpstr>Речевое развитие</vt:lpstr>
      <vt:lpstr>Художественно-эстетическое  развитие</vt:lpstr>
      <vt:lpstr>Художественно-эстетическое  развитие Развивающая среда</vt:lpstr>
      <vt:lpstr>Физическое развитие Утренняя зарядка</vt:lpstr>
      <vt:lpstr>Физическое развитие</vt:lpstr>
      <vt:lpstr>Физическое развитие Бассейн </vt:lpstr>
      <vt:lpstr>Физическое развитие Подвижные игры</vt:lpstr>
      <vt:lpstr>Физическое развитие и  здоровьесбережение Развивающая игра</vt:lpstr>
      <vt:lpstr>Режимные моменты</vt:lpstr>
      <vt:lpstr>Для Вас, родители!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Капелька</dc:creator>
  <cp:lastModifiedBy>Капелька</cp:lastModifiedBy>
  <cp:revision>49</cp:revision>
  <dcterms:created xsi:type="dcterms:W3CDTF">2020-10-28T07:03:34Z</dcterms:created>
  <dcterms:modified xsi:type="dcterms:W3CDTF">2020-10-29T13:52:40Z</dcterms:modified>
</cp:coreProperties>
</file>