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9" r:id="rId11"/>
    <p:sldId id="315" r:id="rId12"/>
    <p:sldId id="320" r:id="rId13"/>
    <p:sldId id="314" r:id="rId14"/>
    <p:sldId id="304" r:id="rId15"/>
    <p:sldId id="318" r:id="rId16"/>
    <p:sldId id="303" r:id="rId17"/>
    <p:sldId id="317" r:id="rId18"/>
    <p:sldId id="316" r:id="rId19"/>
    <p:sldId id="267" r:id="rId20"/>
  </p:sldIdLst>
  <p:sldSz cx="9144000" cy="6858000" type="screen4x3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78" d="100"/>
          <a:sy n="78" d="100"/>
        </p:scale>
        <p:origin x="-84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66" y="-108"/>
      </p:cViewPr>
      <p:guideLst>
        <p:guide orient="horz" pos="3150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8E99-A9A7-47C9-B8DA-4E1E18BF5BC4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0A12-D5DD-4B68-96B0-262DE66DE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664" y="3429000"/>
            <a:ext cx="6840760" cy="252028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(РППС)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кабинете педагога-психолога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"Детский сад №66 «Непоседы"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Мытищи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85728"/>
            <a:ext cx="4471967" cy="1643074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для Всероссийского конкурса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«Лучший кабинет психолога»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педагог-психолог МБДОУ "Детский сад №66 «Непоседы" Козловская Ю.В.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D:\Детский сад\САДИК САДИК\КАБИНЕТ\ФОТО\IMG_20180626_085547_2_resized_20180626_083610630.jpg"/>
          <p:cNvPicPr>
            <a:picLocks noChangeAspect="1" noChangeArrowheads="1"/>
          </p:cNvPicPr>
          <p:nvPr/>
        </p:nvPicPr>
        <p:blipFill>
          <a:blip r:embed="rId2" cstate="print"/>
          <a:srcRect l="2390" t="1594" r="1992"/>
          <a:stretch>
            <a:fillRect/>
          </a:stretch>
        </p:blipFill>
        <p:spPr bwMode="auto">
          <a:xfrm>
            <a:off x="357158" y="2143116"/>
            <a:ext cx="5715040" cy="441129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2" descr="D:\Детский сад\САДИК САДИК\КАБИНЕТ\ФОТО\IMG_20180626_085521_resized_20180626_083611452.jpg"/>
          <p:cNvPicPr>
            <a:picLocks noChangeAspect="1" noChangeArrowheads="1"/>
          </p:cNvPicPr>
          <p:nvPr/>
        </p:nvPicPr>
        <p:blipFill>
          <a:blip r:embed="rId3" cstate="print"/>
          <a:srcRect l="12403"/>
          <a:stretch>
            <a:fillRect/>
          </a:stretch>
        </p:blipFill>
        <p:spPr bwMode="auto">
          <a:xfrm>
            <a:off x="6357950" y="2500306"/>
            <a:ext cx="2393586" cy="36433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I:\фото тел. КАБИНЕТ\IMG_20180615_132909_resized_20180621_080104479.jpg"/>
          <p:cNvPicPr>
            <a:picLocks noChangeAspect="1" noChangeArrowheads="1"/>
          </p:cNvPicPr>
          <p:nvPr/>
        </p:nvPicPr>
        <p:blipFill>
          <a:blip r:embed="rId2" cstate="print"/>
          <a:srcRect l="3750" t="10000" r="3750"/>
          <a:stretch>
            <a:fillRect/>
          </a:stretch>
        </p:blipFill>
        <p:spPr bwMode="auto">
          <a:xfrm>
            <a:off x="1643042" y="2214554"/>
            <a:ext cx="5873791" cy="428628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Детский сад\САДИК САДИК\КАБИНЕТ\ФОТО\IMG_20180626_085654_resized_20180626_083608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000760" cy="45005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28802"/>
            <a:ext cx="3008313" cy="41259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Центр песочной терапии</a:t>
            </a:r>
            <a:endParaRPr lang="ru-RU" sz="1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игр с песком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Кинетический песок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Формочки для игр с песком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Космический песок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Разноцветные камни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Мелкие игрушки, фигурки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Мелкие игрушки «Киндер»</a:t>
            </a:r>
          </a:p>
          <a:p>
            <a:endParaRPr lang="ru-RU" dirty="0"/>
          </a:p>
        </p:txBody>
      </p:sp>
      <p:pic>
        <p:nvPicPr>
          <p:cNvPr id="2051" name="Picture 3" descr="I:\фото тел. КАБИНЕТ\IMG_20180619_134708_resized_20180625_07581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72008"/>
            <a:ext cx="2476486" cy="18573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2" name="Picture 4" descr="I:\фото тел. КАБИНЕТ\IMG_20180619_134701_resized_20180625_075814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71678"/>
            <a:ext cx="2000232" cy="15001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4" name="Picture 2" descr="D:\Детский сад\САДИК САДИК\КАБИНЕТ\ФОТО\IMG_20180626_085432_resized_20180626_083614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4191028" cy="31432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фото тел. КАБИНЕТ\IMG_20180619_134722_resized_20180625_075816972.jpg"/>
          <p:cNvPicPr>
            <a:picLocks noChangeAspect="1" noChangeArrowheads="1"/>
          </p:cNvPicPr>
          <p:nvPr/>
        </p:nvPicPr>
        <p:blipFill>
          <a:blip r:embed="rId2" cstate="print"/>
          <a:srcRect t="50258"/>
          <a:stretch>
            <a:fillRect/>
          </a:stretch>
        </p:blipFill>
        <p:spPr bwMode="auto">
          <a:xfrm>
            <a:off x="3929059" y="2857496"/>
            <a:ext cx="4929222" cy="33575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122" name="Picture 2" descr="C:\Users\E0F1~1\AppData\Local\Temp\_tc\IMG_20180212_155123_resized_20180625_065858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3"/>
            <a:ext cx="3000396" cy="400052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3116"/>
            <a:ext cx="2757478" cy="45005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800" b="1" i="1" u="sng" dirty="0" err="1" smtClean="0">
                <a:latin typeface="Times New Roman" pitchFamily="18" charset="0"/>
                <a:cs typeface="Times New Roman" pitchFamily="18" charset="0"/>
              </a:rPr>
              <a:t>изотерапии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Прозрачные планшеты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Цветной песок для рисования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 для рисования с подсветкой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раскрашивания и выкладывания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Мелкие разноцветные кристаллы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Карандаши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Фломастеры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Восковые карандаши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фото тел. КАБИНЕТ\IMG_20180619_134118_resized_20180625_07581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3116"/>
            <a:ext cx="3500462" cy="4357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2828916" cy="42862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Центр релаксации</a:t>
            </a:r>
            <a:endParaRPr lang="ru-RU" sz="1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диван с мягкими игрушками (уголок уединения)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Магнитофон, диски с классической музыкой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Сухой бассейн с шариками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Мячи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Картотека игр на снятие эмоционального напряжения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146" name="Picture 2" descr="I:\фото тел. КАБИНЕТ\IMG_20180619_135049_resized_20180621_075016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7"/>
            <a:ext cx="4143404" cy="45626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фото тел. КАБИНЕТ\IMG_20180619_134912_resized_20180621_07501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6096043" cy="4572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фото тел. КАБИНЕТ\IMG_20180619_134949_resized_20180621_075018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143668" cy="46077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7358083" cy="6383360"/>
          </a:xfrm>
        </p:spPr>
        <p:txBody>
          <a:bodyPr/>
          <a:lstStyle/>
          <a:p>
            <a:pPr algn="ctr">
              <a:buNone/>
            </a:pPr>
            <a:endParaRPr lang="ru-RU" sz="800" b="1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Garamond" pitchFamily="18" charset="0"/>
              </a:rPr>
              <a:t>Признаки самооценки: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latin typeface="Garamond" pitchFamily="18" charset="0"/>
              </a:rPr>
              <a:t>Адекватная -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sz="2200" dirty="0" smtClean="0">
                <a:latin typeface="Garamond" pitchFamily="18" charset="0"/>
              </a:rPr>
              <a:t>соответствие тому, что есть на самом деле; активность, находчивость, чувство юмора, общительность, желание идти на контакт, стремление к достижению в учении; правильно оценивая свои способности, такие люди уверены в том, что собственными усилиями могут добиться успеха.</a:t>
            </a:r>
          </a:p>
          <a:p>
            <a:pPr algn="just">
              <a:buNone/>
            </a:pPr>
            <a:endParaRPr lang="ru-RU" sz="2200" dirty="0" smtClean="0"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latin typeface="Garamond" pitchFamily="18" charset="0"/>
              </a:rPr>
              <a:t>Неадекватная –</a:t>
            </a:r>
            <a:r>
              <a:rPr lang="ru-RU" sz="2400" b="1" dirty="0" smtClean="0">
                <a:latin typeface="Garamond" pitchFamily="18" charset="0"/>
              </a:rPr>
              <a:t> </a:t>
            </a:r>
            <a:r>
              <a:rPr lang="ru-RU" sz="2200" dirty="0" smtClean="0">
                <a:latin typeface="Garamond" pitchFamily="18" charset="0"/>
              </a:rPr>
              <a:t>значит не соответствующая, т. е. поведение ребёнка не отвечает требованиям взрослого. Проявляется в упрямстве (взрослые чего – то требуют, а это требование становится тем барьером, который ребенок не может преодолеть). «Неадекватные» дети это дети – фантазеры, сказочники, романтики.</a:t>
            </a:r>
            <a:endParaRPr lang="ru-RU" sz="2200" b="1" dirty="0" smtClean="0">
              <a:latin typeface="Garamond" pitchFamily="18" charset="0"/>
            </a:endParaRPr>
          </a:p>
        </p:txBody>
      </p:sp>
      <p:pic>
        <p:nvPicPr>
          <p:cNvPr id="1026" name="Picture 2" descr="C:\Users\1\Desktop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285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200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7222" y="-428652"/>
            <a:ext cx="75724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sz="1400" b="1" dirty="0" smtClean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200" dirty="0">
              <a:latin typeface="Garamond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0"/>
            <a:ext cx="7143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7143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63616"/>
            <a:ext cx="71437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ru-RU" sz="5400" b="1" dirty="0" smtClean="0">
              <a:latin typeface="Garamond" pitchFamily="18" charset="0"/>
            </a:endParaRPr>
          </a:p>
          <a:p>
            <a:pPr lvl="0" algn="just"/>
            <a:endParaRPr lang="ru-RU" sz="5400" b="1" dirty="0" smtClean="0">
              <a:latin typeface="Garamond" pitchFamily="18" charset="0"/>
            </a:endParaRPr>
          </a:p>
          <a:p>
            <a:pPr lvl="0" algn="just"/>
            <a:endParaRPr lang="ru-RU" sz="5400" b="1" dirty="0" smtClean="0">
              <a:latin typeface="Garamond" pitchFamily="18" charset="0"/>
            </a:endParaRPr>
          </a:p>
          <a:p>
            <a:pPr lvl="0" algn="just"/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00240"/>
            <a:ext cx="6429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8329642" cy="4429156"/>
          </a:xfrm>
        </p:spPr>
        <p:txBody>
          <a:bodyPr/>
          <a:lstStyle/>
          <a:p>
            <a:pPr algn="just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успешной деятельности педагога-психолога в образовании важно обеспечить его инструментарием и адекватно организовать рабочее пространство. Эффективность функционирования психологического кабинета базируется на соответствующем современным требованиям методическом и организационном обеспечении, а также подкрепляется необходимым техническим оснащением и оборудованием.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928802"/>
            <a:ext cx="4214842" cy="4714908"/>
          </a:xfrm>
        </p:spPr>
        <p:txBody>
          <a:bodyPr/>
          <a:lstStyle/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4114800" cy="4500594"/>
          </a:xfrm>
        </p:spPr>
        <p:txBody>
          <a:bodyPr/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Кабинет педагога-психолога МБДОУ "Детский сад №66 «Непоседы" располагается на третьем этаже детского сада.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Площадь кабинета 24 м2. Цвет стен, пола, мебели, штор подобран по принципу использования спокойных и нейтральных тонов, не вызывающих дополнительного возбуждения и раздражения. Мебель в кабинете с округленными формами и установлена в контексте общей композиции. Освещение в кабинете соответствует нормам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 учетом задач работы детского психолога помещение территориально включает 2 сектора, каждый из которых имеет специфическое назначение и соответствующее оснащение.</a:t>
            </a:r>
          </a:p>
          <a:p>
            <a:endParaRPr lang="ru-RU" dirty="0"/>
          </a:p>
        </p:txBody>
      </p:sp>
      <p:pic>
        <p:nvPicPr>
          <p:cNvPr id="7" name="Picture 2" descr="I:\фото тел. КАБИНЕТ\IMG_20180619_135013_resized_20180621_075018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4071966" cy="461965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72560" cy="464347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педагога-психолога условно подразделяется на два сектора: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Рабочий сектор педагога-психолога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o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</a:rPr>
              <a:t>Центр методического обеспечения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o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</a:rPr>
              <a:t>Центр организационно-планирующей деятельности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o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</a:rPr>
              <a:t>Консультативный центр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Сектор активного взаимодействия с детьми </a:t>
            </a:r>
          </a:p>
          <a:p>
            <a:pPr>
              <a:buFont typeface="Courier New" pitchFamily="49" charset="0"/>
              <a:buChar char="o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психодиагностики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Центр коррекции и развития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игровой и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песочной терапии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изотерапии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сенсомоторного развития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развития эмоционального интеллекта </a:t>
            </a:r>
          </a:p>
          <a:p>
            <a:pPr>
              <a:buFont typeface="Courier New" pitchFamily="49" charset="0"/>
              <a:buChar char="o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Центр релаксации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6429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Рабочий сектор педагога-психолога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21455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0000"/>
                </a:solidFill>
                <a:latin typeface="Times New Roman"/>
              </a:rPr>
              <a:t>Центр методического обеспечения </a:t>
            </a:r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500306"/>
            <a:ext cx="3286148" cy="459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Шкаф, полки с методическими материалами и документацией: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Журналы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Документация: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Архивные документы за 2015-2017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Нормативно-правовая документация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Консультативный материал для педагогов и родителей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Диагностический инструментарий для родителей и педагогов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етский сад\САДИК САДИК\КАБИНЕТ\ФОТО\IMG_20180626_092043_resized_20180626_083601880.jpg"/>
          <p:cNvPicPr>
            <a:picLocks noChangeAspect="1" noChangeArrowheads="1"/>
          </p:cNvPicPr>
          <p:nvPr/>
        </p:nvPicPr>
        <p:blipFill>
          <a:blip r:embed="rId2" cstate="print"/>
          <a:srcRect l="15897" t="1538" r="14359"/>
          <a:stretch>
            <a:fillRect/>
          </a:stretch>
        </p:blipFill>
        <p:spPr bwMode="auto">
          <a:xfrm>
            <a:off x="5786446" y="2668102"/>
            <a:ext cx="3000396" cy="40470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643182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Центр организационно-планирующей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Стол, стул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Компьютер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Канцелярские принадлежности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етский сад\САДИК САДИК\КАБИНЕТ\ФОТО\IMG_20180626_091951_resized_20180626_083603875.jpg"/>
          <p:cNvPicPr>
            <a:picLocks noChangeAspect="1" noChangeArrowheads="1"/>
          </p:cNvPicPr>
          <p:nvPr/>
        </p:nvPicPr>
        <p:blipFill>
          <a:blip r:embed="rId2" cstate="print"/>
          <a:srcRect r="29661"/>
          <a:stretch>
            <a:fillRect/>
          </a:stretch>
        </p:blipFill>
        <p:spPr bwMode="auto">
          <a:xfrm>
            <a:off x="3500430" y="2214554"/>
            <a:ext cx="5072098" cy="42148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2880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0000"/>
                </a:solidFill>
                <a:latin typeface="Times New Roman"/>
              </a:rPr>
              <a:t> Консультативный центр </a:t>
            </a:r>
          </a:p>
        </p:txBody>
      </p:sp>
      <p:pic>
        <p:nvPicPr>
          <p:cNvPr id="20482" name="Picture 2" descr="I:\фото тел. КАБИНЕТ\IMG_20180615_132615_resized_20180621_080102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286412" cy="39648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35719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Сектор активного взаимодействия с детьми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357430"/>
            <a:ext cx="3686172" cy="428628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Шкаф с закрытыми и отрытыми полками, тумба с полками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Детские стульчики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Круглы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й детский стол «Ромашка»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Ковер</a:t>
            </a:r>
            <a:endParaRPr lang="ru-RU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Центр психодиагностики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Стимульный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материал в соответствии с возрастной дифференциацией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Протоколы к диагностическим методикам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образовательные маршруты детей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Карты индивидуального психического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I:\фото тел. КАБИНЕТ\IMG_20180619_133945_resized_20180625_075808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71744"/>
            <a:ext cx="3000396" cy="3805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3214710" cy="471490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Центры коррекции и развития,  игровой и </a:t>
            </a:r>
            <a:r>
              <a:rPr lang="ru-RU" sz="1800" b="1" i="1" u="sng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,  развития эмоционального интеллекта, сенсомоторного развития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Стенды, полки  для игр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развитию познавательных психических процессов  (память, внимание, мышление, восприятие);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мелкой моторики;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эмоционально-волевой сферы;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пособия для проведения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фото тел. КАБИНЕТ\IMG_20180615_133024_resized_20180625_075807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5500726" cy="44291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1385</TotalTime>
  <Words>525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2</vt:lpstr>
      <vt:lpstr> Организация развивающей предметно-пространственной среды (РППС)  в кабинете педагога-психолога  МБДОУ "Детский сад №66 «Непоседы"  г. Мытищи</vt:lpstr>
      <vt:lpstr>Слайд 2</vt:lpstr>
      <vt:lpstr>Слайд 3</vt:lpstr>
      <vt:lpstr>Слайд 4</vt:lpstr>
      <vt:lpstr>Рабочий сектор педагога-психолога  </vt:lpstr>
      <vt:lpstr>Слайд 6</vt:lpstr>
      <vt:lpstr>Слайд 7</vt:lpstr>
      <vt:lpstr>Сектор активного взаимодействия с детьми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"Роль родителей в формировании самооценки ребёнка"</dc:title>
  <dc:creator>1</dc:creator>
  <cp:lastModifiedBy>User</cp:lastModifiedBy>
  <cp:revision>174</cp:revision>
  <dcterms:created xsi:type="dcterms:W3CDTF">2013-11-14T12:51:45Z</dcterms:created>
  <dcterms:modified xsi:type="dcterms:W3CDTF">2019-09-24T09:52:53Z</dcterms:modified>
</cp:coreProperties>
</file>