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63" r:id="rId4"/>
    <p:sldId id="262" r:id="rId5"/>
    <p:sldId id="261" r:id="rId6"/>
    <p:sldId id="260" r:id="rId7"/>
    <p:sldId id="259" r:id="rId8"/>
    <p:sldId id="258" r:id="rId9"/>
    <p:sldId id="257" r:id="rId10"/>
    <p:sldId id="256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B7D594-E023-40FB-945C-EC2BED04414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751F87-0F30-41AA-A253-D5D4C6BD22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7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487507" y="494452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487507" y="42856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54399" y="36713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83847" y="29604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771747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472482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14821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69251" y="220599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899815" y="293766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Ь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909411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7909411" y="79907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214821" y="1512943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889698" y="15295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8519163" y="153073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162249" y="92662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137193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162249" y="295719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115197" y="563166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98684" y="496530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079885" y="429693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092161" y="362617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178188" y="432036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Й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162249" y="364702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517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9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3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36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00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83847" y="29604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115197" y="563166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98684" y="496530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079885" y="429693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092161" y="362617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726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83847" y="29604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771747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472482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14821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899815" y="293766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Ь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115197" y="563166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98684" y="496530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079885" y="429693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092161" y="362617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2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487507" y="494452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487507" y="42856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54399" y="36713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83847" y="29604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771747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472482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14821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69251" y="220599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899815" y="293766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Ь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115197" y="563166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98684" y="496530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079885" y="429693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092161" y="362617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350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487507" y="494452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487507" y="42856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54399" y="36713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83847" y="29604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771747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472482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14821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69251" y="220599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899815" y="293766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Ь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909411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7909411" y="79907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889698" y="15295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115197" y="563166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98684" y="496530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079885" y="429693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092161" y="362617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977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52" y="245291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8551" y="245287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75760" y="245005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6826" y="245001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40761" y="2447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0589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4362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23125" y="243873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1293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0966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8551" y="178282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23125" y="317471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099506" y="11182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99506" y="1777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23125" y="384894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37193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32623" y="3143644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44723" y="515697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53037" y="451202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44723" y="384779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0761" y="3145460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59560" y="583466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43012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50207" y="3152152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70287" y="3165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30127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48383" y="513619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448383" y="3838685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448752" y="4488597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50574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839974" y="990739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860691" y="2440096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50207" y="1704608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039" y="1713231"/>
            <a:ext cx="540000" cy="54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0" y="2538210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15840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125269" y="2040644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37307" y="3250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20615" y="205994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43260" y="1798565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7870287" y="621407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171738" y="624232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8676" y="22612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82732" y="2231755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14884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25648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4260" y="222882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782745" y="223830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38630" y="225138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079885" y="224460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82732" y="8703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82732" y="1578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487507" y="494452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487507" y="428565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54399" y="36713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83847" y="296048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771747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472482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14821" y="295197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69251" y="220599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899815" y="293766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Ь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909411" y="2250568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7909411" y="799074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214821" y="1512943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889698" y="152954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8519163" y="1530739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115197" y="563166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98684" y="4965307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079885" y="4296932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092161" y="3626176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2206" y="3656130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7675" y="2947921"/>
            <a:ext cx="461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717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256</Words>
  <Application>Microsoft Office PowerPoint</Application>
  <PresentationFormat>Экран (4:3)</PresentationFormat>
  <Paragraphs>256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2019-11-26T13:01:40Z</dcterms:created>
  <dcterms:modified xsi:type="dcterms:W3CDTF">2019-11-26T13:57:18Z</dcterms:modified>
</cp:coreProperties>
</file>